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4"/>
  </p:notesMasterIdLst>
  <p:sldIdLst>
    <p:sldId id="256" r:id="rId2"/>
    <p:sldId id="293" r:id="rId3"/>
    <p:sldId id="295" r:id="rId4"/>
    <p:sldId id="296" r:id="rId5"/>
    <p:sldId id="298" r:id="rId6"/>
    <p:sldId id="299" r:id="rId7"/>
    <p:sldId id="300" r:id="rId8"/>
    <p:sldId id="297" r:id="rId9"/>
    <p:sldId id="291"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92" r:id="rId25"/>
    <p:sldId id="271" r:id="rId26"/>
    <p:sldId id="272" r:id="rId27"/>
    <p:sldId id="273" r:id="rId28"/>
    <p:sldId id="274" r:id="rId29"/>
    <p:sldId id="275"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Lst>
  <p:sldSz cx="9144000" cy="5143500" type="screen16x9"/>
  <p:notesSz cx="6858000" cy="9144000"/>
  <p:embeddedFontLst>
    <p:embeddedFont>
      <p:font typeface="Albert Sans" panose="020B0604020202020204" charset="0"/>
      <p:regular r:id="rId45"/>
      <p:bold r:id="rId46"/>
      <p:italic r:id="rId47"/>
      <p:boldItalic r:id="rId48"/>
    </p:embeddedFont>
    <p:embeddedFont>
      <p:font typeface="Inter" panose="020B0604020202020204" charset="0"/>
      <p:regular r:id="rId49"/>
      <p:bold r:id="rId50"/>
      <p:italic r:id="rId51"/>
      <p:boldItalic r:id="rId52"/>
    </p:embeddedFont>
    <p:embeddedFont>
      <p:font typeface="Montserrat" panose="00000500000000000000" pitchFamily="2" charset="-52"/>
      <p:regular r:id="rId53"/>
      <p:bold r:id="rId54"/>
      <p:italic r:id="rId55"/>
      <p:boldItalic r:id="rId56"/>
    </p:embeddedFont>
    <p:embeddedFont>
      <p:font typeface="Montserrat Medium" panose="00000600000000000000" pitchFamily="2" charset="-52"/>
      <p:regular r:id="rId57"/>
      <p:italic r:id="rId58"/>
    </p:embeddedFont>
    <p:embeddedFont>
      <p:font typeface="Nunito Light" pitchFamily="2" charset="-52"/>
      <p:regular r:id="rId59"/>
      <p:italic r:id="rId60"/>
    </p:embeddedFont>
    <p:embeddedFont>
      <p:font typeface="Open Sans" panose="020B0606030504020204" pitchFamily="34" charset="0"/>
      <p:regular r:id="rId61"/>
      <p:bold r:id="rId62"/>
      <p:italic r:id="rId63"/>
      <p:boldItalic r:id="rId64"/>
    </p:embeddedFont>
    <p:embeddedFont>
      <p:font typeface="Raleway" pitchFamily="2" charset="-52"/>
      <p:regular r:id="rId65"/>
      <p:bold r:id="rId66"/>
      <p:italic r:id="rId67"/>
      <p:boldItalic r:id="rId68"/>
    </p:embeddedFont>
    <p:embeddedFont>
      <p:font typeface="Syne" panose="020B0604020202020204" charset="0"/>
      <p:regular r:id="rId69"/>
      <p:bold r:id="rId70"/>
    </p:embeddedFont>
    <p:embeddedFont>
      <p:font typeface="Syne Medium" panose="020B0604020202020204" charset="0"/>
      <p:regular r:id="rId71"/>
      <p:bold r:id="rId72"/>
    </p:embeddedFont>
    <p:embeddedFont>
      <p:font typeface="Syne SemiBold"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496" userDrawn="1">
          <p15:clr>
            <a:srgbClr val="F26B43"/>
          </p15:clr>
        </p15:guide>
        <p15:guide id="2" pos="504" userDrawn="1">
          <p15:clr>
            <a:srgbClr val="F26B43"/>
          </p15:clr>
        </p15:guide>
        <p15:guide id="3" pos="2880" userDrawn="1">
          <p15:clr>
            <a:srgbClr val="A4A3A4"/>
          </p15:clr>
        </p15:guide>
        <p15:guide id="4" orient="horz" pos="1620" userDrawn="1">
          <p15:clr>
            <a:srgbClr val="A4A3A4"/>
          </p15:clr>
        </p15:guide>
        <p15:guide id="5" orient="horz" pos="2868" userDrawn="1">
          <p15:clr>
            <a:srgbClr val="F26B43"/>
          </p15:clr>
        </p15:guide>
        <p15:guide id="6" orient="horz" pos="444"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5448A8-A26D-4632-9CA5-723645FD86BD}">
  <a:tblStyle styleId="{455448A8-A26D-4632-9CA5-723645FD86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8C16EF9-2604-465D-B42D-52DAF59BDC1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18" autoAdjust="0"/>
    <p:restoredTop sz="94660"/>
  </p:normalViewPr>
  <p:slideViewPr>
    <p:cSldViewPr snapToGrid="0">
      <p:cViewPr varScale="1">
        <p:scale>
          <a:sx n="115" d="100"/>
          <a:sy n="115" d="100"/>
        </p:scale>
        <p:origin x="327" y="54"/>
      </p:cViewPr>
      <p:guideLst>
        <p:guide pos="5496"/>
        <p:guide pos="504"/>
        <p:guide pos="2880"/>
        <p:guide orient="horz" pos="1620"/>
        <p:guide orient="horz" pos="2868"/>
        <p:guide orient="horz" pos="444"/>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font" Target="fonts/font30.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c5a6c8ff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a:extLst>
            <a:ext uri="{FF2B5EF4-FFF2-40B4-BE49-F238E27FC236}">
              <a16:creationId xmlns:a16="http://schemas.microsoft.com/office/drawing/2014/main" id="{C98CC81E-7D1E-50AE-5BE1-7B93CF462C6C}"/>
            </a:ext>
          </a:extLst>
        </p:cNvPr>
        <p:cNvGrpSpPr/>
        <p:nvPr/>
      </p:nvGrpSpPr>
      <p:grpSpPr>
        <a:xfrm>
          <a:off x="0" y="0"/>
          <a:ext cx="0" cy="0"/>
          <a:chOff x="0" y="0"/>
          <a:chExt cx="0" cy="0"/>
        </a:xfrm>
      </p:grpSpPr>
      <p:sp>
        <p:nvSpPr>
          <p:cNvPr id="161" name="Google Shape;161;g54dda1946d_6_308:notes">
            <a:extLst>
              <a:ext uri="{FF2B5EF4-FFF2-40B4-BE49-F238E27FC236}">
                <a16:creationId xmlns:a16="http://schemas.microsoft.com/office/drawing/2014/main" id="{03F624E1-48D6-4105-9234-4D8A7EC52C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a:extLst>
              <a:ext uri="{FF2B5EF4-FFF2-40B4-BE49-F238E27FC236}">
                <a16:creationId xmlns:a16="http://schemas.microsoft.com/office/drawing/2014/main" id="{9ACC9D5A-9B3C-D287-8E6E-E2319271B3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6563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84d99d1a72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84d99d1a72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47694f6db2_0_14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47694f6db2_0_14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47694f6db2_0_14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47694f6db2_0_14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47694f6db2_0_7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47694f6db2_0_7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47694f6db2_0_7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47694f6db2_0_7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47694f6db2_0_7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47694f6db2_0_7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47694f6db2_0_7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47694f6db2_0_7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47694f6db2_0_7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47694f6db2_0_7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347694f6db2_0_7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347694f6db2_0_7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a:extLst>
            <a:ext uri="{FF2B5EF4-FFF2-40B4-BE49-F238E27FC236}">
              <a16:creationId xmlns:a16="http://schemas.microsoft.com/office/drawing/2014/main" id="{F35C304F-A133-3958-D300-91155595888A}"/>
            </a:ext>
          </a:extLst>
        </p:cNvPr>
        <p:cNvGrpSpPr/>
        <p:nvPr/>
      </p:nvGrpSpPr>
      <p:grpSpPr>
        <a:xfrm>
          <a:off x="0" y="0"/>
          <a:ext cx="0" cy="0"/>
          <a:chOff x="0" y="0"/>
          <a:chExt cx="0" cy="0"/>
        </a:xfrm>
      </p:grpSpPr>
      <p:sp>
        <p:nvSpPr>
          <p:cNvPr id="175" name="Google Shape;175;g54dda1946d_6_332:notes">
            <a:extLst>
              <a:ext uri="{FF2B5EF4-FFF2-40B4-BE49-F238E27FC236}">
                <a16:creationId xmlns:a16="http://schemas.microsoft.com/office/drawing/2014/main" id="{FA3A8170-3A7B-4D71-7C92-7AAA0B7FAE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da1946d_6_332:notes">
            <a:extLst>
              <a:ext uri="{FF2B5EF4-FFF2-40B4-BE49-F238E27FC236}">
                <a16:creationId xmlns:a16="http://schemas.microsoft.com/office/drawing/2014/main" id="{5E17F8EC-3D32-E6AE-216A-11B84EDF85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921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347694f6db2_0_8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347694f6db2_0_8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347694f6db2_0_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347694f6db2_0_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347694f6db2_0_8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347694f6db2_0_8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347694f6db2_0_8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4" name="Google Shape;1864;g347694f6db2_0_8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347694f6db2_0_9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347694f6db2_0_9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347694f6db2_0_9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347694f6db2_0_9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g347694f6db2_0_10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7" name="Google Shape;3407;g347694f6db2_0_10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5"/>
        <p:cNvGrpSpPr/>
        <p:nvPr/>
      </p:nvGrpSpPr>
      <p:grpSpPr>
        <a:xfrm>
          <a:off x="0" y="0"/>
          <a:ext cx="0" cy="0"/>
          <a:chOff x="0" y="0"/>
          <a:chExt cx="0" cy="0"/>
        </a:xfrm>
      </p:grpSpPr>
      <p:sp>
        <p:nvSpPr>
          <p:cNvPr id="4096" name="Google Shape;4096;g347694f6db2_0_10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7" name="Google Shape;4097;g347694f6db2_0_10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347694f6db2_0_1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347694f6db2_0_1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0"/>
        <p:cNvGrpSpPr/>
        <p:nvPr/>
      </p:nvGrpSpPr>
      <p:grpSpPr>
        <a:xfrm>
          <a:off x="0" y="0"/>
          <a:ext cx="0" cy="0"/>
          <a:chOff x="0" y="0"/>
          <a:chExt cx="0" cy="0"/>
        </a:xfrm>
      </p:grpSpPr>
      <p:sp>
        <p:nvSpPr>
          <p:cNvPr id="4981" name="Google Shape;4981;g347694f6db2_0_11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2" name="Google Shape;4982;g347694f6db2_0_11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F2DD4067-2C21-D863-B270-50152DF3CD7A}"/>
            </a:ext>
          </a:extLst>
        </p:cNvPr>
        <p:cNvGrpSpPr/>
        <p:nvPr/>
      </p:nvGrpSpPr>
      <p:grpSpPr>
        <a:xfrm>
          <a:off x="0" y="0"/>
          <a:ext cx="0" cy="0"/>
          <a:chOff x="0" y="0"/>
          <a:chExt cx="0" cy="0"/>
        </a:xfrm>
      </p:grpSpPr>
      <p:sp>
        <p:nvSpPr>
          <p:cNvPr id="141" name="Google Shape;141;g347ab2cd00d_0_18:notes">
            <a:extLst>
              <a:ext uri="{FF2B5EF4-FFF2-40B4-BE49-F238E27FC236}">
                <a16:creationId xmlns:a16="http://schemas.microsoft.com/office/drawing/2014/main" id="{7BD430BC-6202-A160-52E3-5D0C36A2D6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7ab2cd00d_0_18:notes">
            <a:extLst>
              <a:ext uri="{FF2B5EF4-FFF2-40B4-BE49-F238E27FC236}">
                <a16:creationId xmlns:a16="http://schemas.microsoft.com/office/drawing/2014/main" id="{E8F78684-7527-C23B-FF82-E9510F4AAF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1928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a:extLst>
            <a:ext uri="{FF2B5EF4-FFF2-40B4-BE49-F238E27FC236}">
              <a16:creationId xmlns:a16="http://schemas.microsoft.com/office/drawing/2014/main" id="{5B709A54-92F3-30B5-3D42-9D5AC79B09F1}"/>
            </a:ext>
          </a:extLst>
        </p:cNvPr>
        <p:cNvGrpSpPr/>
        <p:nvPr/>
      </p:nvGrpSpPr>
      <p:grpSpPr>
        <a:xfrm>
          <a:off x="0" y="0"/>
          <a:ext cx="0" cy="0"/>
          <a:chOff x="0" y="0"/>
          <a:chExt cx="0" cy="0"/>
        </a:xfrm>
      </p:grpSpPr>
      <p:sp>
        <p:nvSpPr>
          <p:cNvPr id="161" name="Google Shape;161;g54dda1946d_6_308:notes">
            <a:extLst>
              <a:ext uri="{FF2B5EF4-FFF2-40B4-BE49-F238E27FC236}">
                <a16:creationId xmlns:a16="http://schemas.microsoft.com/office/drawing/2014/main" id="{4072AB76-6F42-3FF9-DCA3-C8504D2C7C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a:extLst>
              <a:ext uri="{FF2B5EF4-FFF2-40B4-BE49-F238E27FC236}">
                <a16:creationId xmlns:a16="http://schemas.microsoft.com/office/drawing/2014/main" id="{C6A03B17-4D7F-8D74-42BC-AB3FA51742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1392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a:extLst>
            <a:ext uri="{FF2B5EF4-FFF2-40B4-BE49-F238E27FC236}">
              <a16:creationId xmlns:a16="http://schemas.microsoft.com/office/drawing/2014/main" id="{3ABA7869-58B6-CF41-99DF-70647DF2DCA6}"/>
            </a:ext>
          </a:extLst>
        </p:cNvPr>
        <p:cNvGrpSpPr/>
        <p:nvPr/>
      </p:nvGrpSpPr>
      <p:grpSpPr>
        <a:xfrm>
          <a:off x="0" y="0"/>
          <a:ext cx="0" cy="0"/>
          <a:chOff x="0" y="0"/>
          <a:chExt cx="0" cy="0"/>
        </a:xfrm>
      </p:grpSpPr>
      <p:sp>
        <p:nvSpPr>
          <p:cNvPr id="161" name="Google Shape;161;g54dda1946d_6_308:notes">
            <a:extLst>
              <a:ext uri="{FF2B5EF4-FFF2-40B4-BE49-F238E27FC236}">
                <a16:creationId xmlns:a16="http://schemas.microsoft.com/office/drawing/2014/main" id="{66F8B7AE-5A8B-0384-633D-17BA829871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4dda1946d_6_308:notes">
            <a:extLst>
              <a:ext uri="{FF2B5EF4-FFF2-40B4-BE49-F238E27FC236}">
                <a16:creationId xmlns:a16="http://schemas.microsoft.com/office/drawing/2014/main" id="{FEF42165-6C1D-C117-5CF8-83B5A6813E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028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a:extLst>
            <a:ext uri="{FF2B5EF4-FFF2-40B4-BE49-F238E27FC236}">
              <a16:creationId xmlns:a16="http://schemas.microsoft.com/office/drawing/2014/main" id="{7BC2801B-2AD2-450A-6533-9F463FEBA40F}"/>
            </a:ext>
          </a:extLst>
        </p:cNvPr>
        <p:cNvGrpSpPr/>
        <p:nvPr/>
      </p:nvGrpSpPr>
      <p:grpSpPr>
        <a:xfrm>
          <a:off x="0" y="0"/>
          <a:ext cx="0" cy="0"/>
          <a:chOff x="0" y="0"/>
          <a:chExt cx="0" cy="0"/>
        </a:xfrm>
      </p:grpSpPr>
      <p:sp>
        <p:nvSpPr>
          <p:cNvPr id="169" name="Google Shape;169;g34c5a6c8ff6_0_22:notes">
            <a:extLst>
              <a:ext uri="{FF2B5EF4-FFF2-40B4-BE49-F238E27FC236}">
                <a16:creationId xmlns:a16="http://schemas.microsoft.com/office/drawing/2014/main" id="{AA3FBCEE-DFDE-9D8D-AE2D-4A94427F1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c5a6c8ff6_0_22:notes">
            <a:extLst>
              <a:ext uri="{FF2B5EF4-FFF2-40B4-BE49-F238E27FC236}">
                <a16:creationId xmlns:a16="http://schemas.microsoft.com/office/drawing/2014/main" id="{C4388205-E9E3-904F-F488-2C5A5D589C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69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7ab2cd00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7ab2cd00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 name="Google Shape;10;p2"/>
          <p:cNvSpPr txBox="1">
            <a:spLocks noGrp="1"/>
          </p:cNvSpPr>
          <p:nvPr>
            <p:ph type="ctrTitle"/>
          </p:nvPr>
        </p:nvSpPr>
        <p:spPr>
          <a:xfrm>
            <a:off x="713225" y="539500"/>
            <a:ext cx="7717500" cy="907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b="0">
                <a:latin typeface="Syne SemiBold"/>
                <a:ea typeface="Syne SemiBold"/>
                <a:cs typeface="Syne SemiBold"/>
                <a:sym typeface="Syn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389400" y="3946400"/>
            <a:ext cx="3041400" cy="657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pic>
        <p:nvPicPr>
          <p:cNvPr id="46" name="Google Shape;46;p11"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7" name="Google Shape;47;p11"/>
          <p:cNvSpPr txBox="1">
            <a:spLocks noGrp="1"/>
          </p:cNvSpPr>
          <p:nvPr>
            <p:ph type="title" hasCustomPrompt="1"/>
          </p:nvPr>
        </p:nvSpPr>
        <p:spPr>
          <a:xfrm>
            <a:off x="713225" y="539500"/>
            <a:ext cx="6576000" cy="929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0">
                <a:latin typeface="Syne SemiBold"/>
                <a:ea typeface="Syne SemiBold"/>
                <a:cs typeface="Syne SemiBold"/>
                <a:sym typeface="Syne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5607575" y="3961100"/>
            <a:ext cx="2823300" cy="64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pic>
        <p:nvPicPr>
          <p:cNvPr id="51" name="Google Shape;51;p13" title="techstartup-osc2.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52" name="Google Shape;52;p13"/>
          <p:cNvSpPr txBox="1">
            <a:spLocks noGrp="1"/>
          </p:cNvSpPr>
          <p:nvPr>
            <p:ph type="title"/>
          </p:nvPr>
        </p:nvSpPr>
        <p:spPr>
          <a:xfrm>
            <a:off x="713225" y="539500"/>
            <a:ext cx="3686400" cy="6201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3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3" name="Google Shape;53;p13"/>
          <p:cNvSpPr txBox="1">
            <a:spLocks noGrp="1"/>
          </p:cNvSpPr>
          <p:nvPr>
            <p:ph type="title" idx="2" hasCustomPrompt="1"/>
          </p:nvPr>
        </p:nvSpPr>
        <p:spPr>
          <a:xfrm>
            <a:off x="4494552" y="19510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4" name="Google Shape;54;p13"/>
          <p:cNvSpPr txBox="1">
            <a:spLocks noGrp="1"/>
          </p:cNvSpPr>
          <p:nvPr>
            <p:ph type="title" idx="3" hasCustomPrompt="1"/>
          </p:nvPr>
        </p:nvSpPr>
        <p:spPr>
          <a:xfrm>
            <a:off x="4494552" y="33062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5" name="Google Shape;55;p13"/>
          <p:cNvSpPr txBox="1">
            <a:spLocks noGrp="1"/>
          </p:cNvSpPr>
          <p:nvPr>
            <p:ph type="title" idx="4" hasCustomPrompt="1"/>
          </p:nvPr>
        </p:nvSpPr>
        <p:spPr>
          <a:xfrm>
            <a:off x="4494552" y="26286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6" name="Google Shape;56;p13"/>
          <p:cNvSpPr txBox="1">
            <a:spLocks noGrp="1"/>
          </p:cNvSpPr>
          <p:nvPr>
            <p:ph type="title" idx="5" hasCustomPrompt="1"/>
          </p:nvPr>
        </p:nvSpPr>
        <p:spPr>
          <a:xfrm>
            <a:off x="4494552" y="3983875"/>
            <a:ext cx="1013400" cy="620100"/>
          </a:xfrm>
          <a:prstGeom prst="rect">
            <a:avLst/>
          </a:prstGeom>
          <a:noFill/>
        </p:spPr>
        <p:txBody>
          <a:bodyPr spcFirstLastPara="1" wrap="square" lIns="91425" tIns="91425" rIns="91425" bIns="91425" anchor="ctr" anchorCtr="0">
            <a:noAutofit/>
          </a:bodyPr>
          <a:lstStyle>
            <a:lvl1pPr lvl="0" algn="r">
              <a:spcBef>
                <a:spcPts val="0"/>
              </a:spcBef>
              <a:spcAft>
                <a:spcPts val="0"/>
              </a:spcAft>
              <a:buClr>
                <a:schemeClr val="dk2"/>
              </a:buClr>
              <a:buSzPts val="2000"/>
              <a:buFont typeface="Syne Medium"/>
              <a:buNone/>
              <a:defRPr b="0">
                <a:latin typeface="Syne Medium"/>
                <a:ea typeface="Syne Medium"/>
                <a:cs typeface="Syne Medium"/>
                <a:sym typeface="Syne Medium"/>
              </a:defRPr>
            </a:lvl1pPr>
            <a:lvl2pPr lvl="1">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2pPr>
            <a:lvl3pPr lvl="2">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3pPr>
            <a:lvl4pPr lvl="3">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4pPr>
            <a:lvl5pPr lvl="4">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5pPr>
            <a:lvl6pPr lvl="5">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6pPr>
            <a:lvl7pPr lvl="6">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7pPr>
            <a:lvl8pPr lvl="7">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8pPr>
            <a:lvl9pPr lvl="8">
              <a:spcBef>
                <a:spcPts val="0"/>
              </a:spcBef>
              <a:spcAft>
                <a:spcPts val="0"/>
              </a:spcAft>
              <a:buClr>
                <a:schemeClr val="dk2"/>
              </a:buClr>
              <a:buSzPts val="2000"/>
              <a:buFont typeface="Syne Medium"/>
              <a:buNone/>
              <a:defRPr sz="2000" b="0">
                <a:solidFill>
                  <a:schemeClr val="dk2"/>
                </a:solidFill>
                <a:latin typeface="Syne Medium"/>
                <a:ea typeface="Syne Medium"/>
                <a:cs typeface="Syne Medium"/>
                <a:sym typeface="Syne Medium"/>
              </a:defRPr>
            </a:lvl9pPr>
          </a:lstStyle>
          <a:p>
            <a:r>
              <a:t>xx%</a:t>
            </a:r>
          </a:p>
        </p:txBody>
      </p:sp>
      <p:sp>
        <p:nvSpPr>
          <p:cNvPr id="57" name="Google Shape;57;p13"/>
          <p:cNvSpPr txBox="1">
            <a:spLocks noGrp="1"/>
          </p:cNvSpPr>
          <p:nvPr>
            <p:ph type="subTitle" idx="1"/>
          </p:nvPr>
        </p:nvSpPr>
        <p:spPr>
          <a:xfrm>
            <a:off x="5559775" y="19510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8" name="Google Shape;58;p13"/>
          <p:cNvSpPr txBox="1">
            <a:spLocks noGrp="1"/>
          </p:cNvSpPr>
          <p:nvPr>
            <p:ph type="subTitle" idx="6"/>
          </p:nvPr>
        </p:nvSpPr>
        <p:spPr>
          <a:xfrm>
            <a:off x="5559775" y="26286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59" name="Google Shape;59;p13"/>
          <p:cNvSpPr txBox="1">
            <a:spLocks noGrp="1"/>
          </p:cNvSpPr>
          <p:nvPr>
            <p:ph type="subTitle" idx="7"/>
          </p:nvPr>
        </p:nvSpPr>
        <p:spPr>
          <a:xfrm>
            <a:off x="5559775" y="33062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
        <p:nvSpPr>
          <p:cNvPr id="60" name="Google Shape;60;p13"/>
          <p:cNvSpPr txBox="1">
            <a:spLocks noGrp="1"/>
          </p:cNvSpPr>
          <p:nvPr>
            <p:ph type="subTitle" idx="8"/>
          </p:nvPr>
        </p:nvSpPr>
        <p:spPr>
          <a:xfrm>
            <a:off x="5559775" y="3983888"/>
            <a:ext cx="2871000" cy="62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Font typeface="Syne Medium"/>
              <a:buNone/>
              <a:defRPr sz="2000">
                <a:solidFill>
                  <a:schemeClr val="dk1"/>
                </a:solidFill>
                <a:latin typeface="Syne Medium"/>
                <a:ea typeface="Syne Medium"/>
                <a:cs typeface="Syne Medium"/>
                <a:sym typeface="Syne Medium"/>
              </a:defRPr>
            </a:lvl1pPr>
            <a:lvl2pPr lvl="1">
              <a:lnSpc>
                <a:spcPct val="100000"/>
              </a:lnSpc>
              <a:spcBef>
                <a:spcPts val="0"/>
              </a:spcBef>
              <a:spcAft>
                <a:spcPts val="0"/>
              </a:spcAft>
              <a:buSzPts val="2000"/>
              <a:buFont typeface="Syne Medium"/>
              <a:buNone/>
              <a:defRPr sz="2000">
                <a:latin typeface="Syne Medium"/>
                <a:ea typeface="Syne Medium"/>
                <a:cs typeface="Syne Medium"/>
                <a:sym typeface="Syne Medium"/>
              </a:defRPr>
            </a:lvl2pPr>
            <a:lvl3pPr lvl="2">
              <a:lnSpc>
                <a:spcPct val="100000"/>
              </a:lnSpc>
              <a:spcBef>
                <a:spcPts val="0"/>
              </a:spcBef>
              <a:spcAft>
                <a:spcPts val="0"/>
              </a:spcAft>
              <a:buSzPts val="2000"/>
              <a:buFont typeface="Syne Medium"/>
              <a:buNone/>
              <a:defRPr sz="2000">
                <a:latin typeface="Syne Medium"/>
                <a:ea typeface="Syne Medium"/>
                <a:cs typeface="Syne Medium"/>
                <a:sym typeface="Syne Medium"/>
              </a:defRPr>
            </a:lvl3pPr>
            <a:lvl4pPr lvl="3">
              <a:lnSpc>
                <a:spcPct val="100000"/>
              </a:lnSpc>
              <a:spcBef>
                <a:spcPts val="0"/>
              </a:spcBef>
              <a:spcAft>
                <a:spcPts val="0"/>
              </a:spcAft>
              <a:buSzPts val="2000"/>
              <a:buFont typeface="Syne Medium"/>
              <a:buNone/>
              <a:defRPr sz="2000">
                <a:latin typeface="Syne Medium"/>
                <a:ea typeface="Syne Medium"/>
                <a:cs typeface="Syne Medium"/>
                <a:sym typeface="Syne Medium"/>
              </a:defRPr>
            </a:lvl4pPr>
            <a:lvl5pPr lvl="4">
              <a:lnSpc>
                <a:spcPct val="100000"/>
              </a:lnSpc>
              <a:spcBef>
                <a:spcPts val="0"/>
              </a:spcBef>
              <a:spcAft>
                <a:spcPts val="0"/>
              </a:spcAft>
              <a:buSzPts val="2000"/>
              <a:buFont typeface="Syne Medium"/>
              <a:buNone/>
              <a:defRPr sz="2000">
                <a:latin typeface="Syne Medium"/>
                <a:ea typeface="Syne Medium"/>
                <a:cs typeface="Syne Medium"/>
                <a:sym typeface="Syne Medium"/>
              </a:defRPr>
            </a:lvl5pPr>
            <a:lvl6pPr lvl="5">
              <a:lnSpc>
                <a:spcPct val="100000"/>
              </a:lnSpc>
              <a:spcBef>
                <a:spcPts val="0"/>
              </a:spcBef>
              <a:spcAft>
                <a:spcPts val="0"/>
              </a:spcAft>
              <a:buSzPts val="2000"/>
              <a:buFont typeface="Syne Medium"/>
              <a:buNone/>
              <a:defRPr sz="2000">
                <a:latin typeface="Syne Medium"/>
                <a:ea typeface="Syne Medium"/>
                <a:cs typeface="Syne Medium"/>
                <a:sym typeface="Syne Medium"/>
              </a:defRPr>
            </a:lvl6pPr>
            <a:lvl7pPr lvl="6">
              <a:lnSpc>
                <a:spcPct val="100000"/>
              </a:lnSpc>
              <a:spcBef>
                <a:spcPts val="0"/>
              </a:spcBef>
              <a:spcAft>
                <a:spcPts val="0"/>
              </a:spcAft>
              <a:buSzPts val="2000"/>
              <a:buFont typeface="Syne Medium"/>
              <a:buNone/>
              <a:defRPr sz="2000">
                <a:latin typeface="Syne Medium"/>
                <a:ea typeface="Syne Medium"/>
                <a:cs typeface="Syne Medium"/>
                <a:sym typeface="Syne Medium"/>
              </a:defRPr>
            </a:lvl7pPr>
            <a:lvl8pPr lvl="7">
              <a:lnSpc>
                <a:spcPct val="100000"/>
              </a:lnSpc>
              <a:spcBef>
                <a:spcPts val="0"/>
              </a:spcBef>
              <a:spcAft>
                <a:spcPts val="0"/>
              </a:spcAft>
              <a:buSzPts val="2000"/>
              <a:buFont typeface="Syne Medium"/>
              <a:buNone/>
              <a:defRPr sz="2000">
                <a:latin typeface="Syne Medium"/>
                <a:ea typeface="Syne Medium"/>
                <a:cs typeface="Syne Medium"/>
                <a:sym typeface="Syne Medium"/>
              </a:defRPr>
            </a:lvl8pPr>
            <a:lvl9pPr lvl="8">
              <a:lnSpc>
                <a:spcPct val="100000"/>
              </a:lnSpc>
              <a:spcBef>
                <a:spcPts val="0"/>
              </a:spcBef>
              <a:spcAft>
                <a:spcPts val="0"/>
              </a:spcAft>
              <a:buSzPts val="2000"/>
              <a:buFont typeface="Syne Medium"/>
              <a:buNone/>
              <a:defRPr sz="2000">
                <a:latin typeface="Syne Medium"/>
                <a:ea typeface="Syne Medium"/>
                <a:cs typeface="Syne Medium"/>
                <a:sym typeface="Syne Medium"/>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1"/>
        <p:cNvGrpSpPr/>
        <p:nvPr/>
      </p:nvGrpSpPr>
      <p:grpSpPr>
        <a:xfrm>
          <a:off x="0" y="0"/>
          <a:ext cx="0" cy="0"/>
          <a:chOff x="0" y="0"/>
          <a:chExt cx="0" cy="0"/>
        </a:xfrm>
      </p:grpSpPr>
      <p:pic>
        <p:nvPicPr>
          <p:cNvPr id="62" name="Google Shape;62;p14"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3" name="Google Shape;63;p14"/>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64" name="Google Shape;64;p14"/>
          <p:cNvSpPr txBox="1">
            <a:spLocks noGrp="1"/>
          </p:cNvSpPr>
          <p:nvPr>
            <p:ph type="title"/>
          </p:nvPr>
        </p:nvSpPr>
        <p:spPr>
          <a:xfrm>
            <a:off x="811975" y="539500"/>
            <a:ext cx="7618800" cy="5727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5" name="Google Shape;65;p14"/>
          <p:cNvSpPr>
            <a:spLocks noGrp="1"/>
          </p:cNvSpPr>
          <p:nvPr>
            <p:ph type="pic" idx="2"/>
          </p:nvPr>
        </p:nvSpPr>
        <p:spPr>
          <a:xfrm>
            <a:off x="1" y="1476775"/>
            <a:ext cx="4294800" cy="3666600"/>
          </a:xfrm>
          <a:prstGeom prst="rect">
            <a:avLst/>
          </a:prstGeom>
          <a:noFill/>
          <a:ln>
            <a:noFill/>
          </a:ln>
        </p:spPr>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66"/>
        <p:cNvGrpSpPr/>
        <p:nvPr/>
      </p:nvGrpSpPr>
      <p:grpSpPr>
        <a:xfrm>
          <a:off x="0" y="0"/>
          <a:ext cx="0" cy="0"/>
          <a:chOff x="0" y="0"/>
          <a:chExt cx="0" cy="0"/>
        </a:xfrm>
      </p:grpSpPr>
      <p:pic>
        <p:nvPicPr>
          <p:cNvPr id="67" name="Google Shape;67;p15"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68" name="Google Shape;68;p15"/>
          <p:cNvSpPr txBox="1">
            <a:spLocks noGrp="1"/>
          </p:cNvSpPr>
          <p:nvPr>
            <p:ph type="title"/>
          </p:nvPr>
        </p:nvSpPr>
        <p:spPr>
          <a:xfrm>
            <a:off x="762679" y="794675"/>
            <a:ext cx="7618500" cy="698400"/>
          </a:xfrm>
          <a:prstGeom prst="rect">
            <a:avLst/>
          </a:prstGeom>
          <a:ln>
            <a:noFill/>
          </a:ln>
        </p:spPr>
        <p:txBody>
          <a:bodyPr spcFirstLastPara="1" wrap="square" lIns="91425" tIns="91425" rIns="91425" bIns="91425" anchor="t" anchorCtr="0">
            <a:noAutofit/>
          </a:bodyPr>
          <a:lstStyle>
            <a:lvl1pPr lvl="0" algn="l">
              <a:spcBef>
                <a:spcPts val="0"/>
              </a:spcBef>
              <a:spcAft>
                <a:spcPts val="0"/>
              </a:spcAft>
              <a:buSzPts val="2600"/>
              <a:buNone/>
              <a:defRPr sz="4000" b="0">
                <a:latin typeface="Syne SemiBold"/>
                <a:ea typeface="Syne SemiBold"/>
                <a:cs typeface="Syne SemiBold"/>
                <a:sym typeface="Syne SemiBold"/>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69" name="Google Shape;69;p15"/>
          <p:cNvSpPr txBox="1">
            <a:spLocks noGrp="1"/>
          </p:cNvSpPr>
          <p:nvPr>
            <p:ph type="body" idx="1"/>
          </p:nvPr>
        </p:nvSpPr>
        <p:spPr>
          <a:xfrm>
            <a:off x="3185049" y="2398525"/>
            <a:ext cx="5196300" cy="19503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lnSpc>
                <a:spcPct val="115000"/>
              </a:lnSpc>
              <a:spcBef>
                <a:spcPts val="0"/>
              </a:spcBef>
              <a:spcAft>
                <a:spcPts val="0"/>
              </a:spcAft>
              <a:buSzPts val="1200"/>
              <a:buChar char="○"/>
              <a:defRPr/>
            </a:lvl2pPr>
            <a:lvl3pPr marL="1371600" lvl="2" indent="-304800">
              <a:lnSpc>
                <a:spcPct val="115000"/>
              </a:lnSpc>
              <a:spcBef>
                <a:spcPts val="0"/>
              </a:spcBef>
              <a:spcAft>
                <a:spcPts val="0"/>
              </a:spcAft>
              <a:buSzPts val="1200"/>
              <a:buChar char="■"/>
              <a:defRPr/>
            </a:lvl3pPr>
            <a:lvl4pPr marL="1828800" lvl="3" indent="-304800">
              <a:lnSpc>
                <a:spcPct val="115000"/>
              </a:lnSpc>
              <a:spcBef>
                <a:spcPts val="0"/>
              </a:spcBef>
              <a:spcAft>
                <a:spcPts val="0"/>
              </a:spcAft>
              <a:buSzPts val="1200"/>
              <a:buChar char="●"/>
              <a:defRPr/>
            </a:lvl4pPr>
            <a:lvl5pPr marL="2286000" lvl="4" indent="-304800">
              <a:lnSpc>
                <a:spcPct val="115000"/>
              </a:lnSpc>
              <a:spcBef>
                <a:spcPts val="0"/>
              </a:spcBef>
              <a:spcAft>
                <a:spcPts val="0"/>
              </a:spcAft>
              <a:buSzPts val="1200"/>
              <a:buChar char="○"/>
              <a:defRPr/>
            </a:lvl5pPr>
            <a:lvl6pPr marL="2743200" lvl="5" indent="-304800">
              <a:lnSpc>
                <a:spcPct val="115000"/>
              </a:lnSpc>
              <a:spcBef>
                <a:spcPts val="0"/>
              </a:spcBef>
              <a:spcAft>
                <a:spcPts val="0"/>
              </a:spcAft>
              <a:buSzPts val="1200"/>
              <a:buChar char="■"/>
              <a:defRPr/>
            </a:lvl6pPr>
            <a:lvl7pPr marL="3200400" lvl="6" indent="-304800">
              <a:lnSpc>
                <a:spcPct val="115000"/>
              </a:lnSpc>
              <a:spcBef>
                <a:spcPts val="0"/>
              </a:spcBef>
              <a:spcAft>
                <a:spcPts val="0"/>
              </a:spcAft>
              <a:buSzPts val="1200"/>
              <a:buChar char="●"/>
              <a:defRPr/>
            </a:lvl7pPr>
            <a:lvl8pPr marL="3657600" lvl="7" indent="-304800">
              <a:lnSpc>
                <a:spcPct val="115000"/>
              </a:lnSpc>
              <a:spcBef>
                <a:spcPts val="0"/>
              </a:spcBef>
              <a:spcAft>
                <a:spcPts val="0"/>
              </a:spcAft>
              <a:buSzPts val="1200"/>
              <a:buChar char="○"/>
              <a:defRPr/>
            </a:lvl8pPr>
            <a:lvl9pPr marL="4114800" lvl="8" indent="-304800">
              <a:lnSpc>
                <a:spcPct val="115000"/>
              </a:lnSpc>
              <a:spcBef>
                <a:spcPts val="0"/>
              </a:spcBef>
              <a:spcAft>
                <a:spcPts val="0"/>
              </a:spcAft>
              <a:buSzPts val="12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0"/>
        <p:cNvGrpSpPr/>
        <p:nvPr/>
      </p:nvGrpSpPr>
      <p:grpSpPr>
        <a:xfrm>
          <a:off x="0" y="0"/>
          <a:ext cx="0" cy="0"/>
          <a:chOff x="0" y="0"/>
          <a:chExt cx="0" cy="0"/>
        </a:xfrm>
      </p:grpSpPr>
      <p:pic>
        <p:nvPicPr>
          <p:cNvPr id="71" name="Google Shape;71;p16" title="techstartup-osc5.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72" name="Google Shape;7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3" name="Google Shape;73;p16"/>
          <p:cNvSpPr txBox="1">
            <a:spLocks noGrp="1"/>
          </p:cNvSpPr>
          <p:nvPr>
            <p:ph type="subTitle" idx="1"/>
          </p:nvPr>
        </p:nvSpPr>
        <p:spPr>
          <a:xfrm>
            <a:off x="719750" y="3509900"/>
            <a:ext cx="3286800" cy="109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4" name="Google Shape;74;p16"/>
          <p:cNvSpPr txBox="1">
            <a:spLocks noGrp="1"/>
          </p:cNvSpPr>
          <p:nvPr>
            <p:ph type="subTitle" idx="2"/>
          </p:nvPr>
        </p:nvSpPr>
        <p:spPr>
          <a:xfrm>
            <a:off x="5137201" y="3499275"/>
            <a:ext cx="3286800" cy="9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5" name="Google Shape;75;p16"/>
          <p:cNvSpPr txBox="1">
            <a:spLocks noGrp="1"/>
          </p:cNvSpPr>
          <p:nvPr>
            <p:ph type="subTitle" idx="3"/>
          </p:nvPr>
        </p:nvSpPr>
        <p:spPr>
          <a:xfrm>
            <a:off x="5137201" y="1451925"/>
            <a:ext cx="3286800" cy="9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16"/>
          <p:cNvSpPr txBox="1">
            <a:spLocks noGrp="1"/>
          </p:cNvSpPr>
          <p:nvPr>
            <p:ph type="subTitle" idx="4"/>
          </p:nvPr>
        </p:nvSpPr>
        <p:spPr>
          <a:xfrm>
            <a:off x="719750" y="2708600"/>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7" name="Google Shape;77;p16"/>
          <p:cNvSpPr txBox="1">
            <a:spLocks noGrp="1"/>
          </p:cNvSpPr>
          <p:nvPr>
            <p:ph type="subTitle" idx="5"/>
          </p:nvPr>
        </p:nvSpPr>
        <p:spPr>
          <a:xfrm>
            <a:off x="5137201" y="2697975"/>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 name="Google Shape;78;p16"/>
          <p:cNvSpPr txBox="1">
            <a:spLocks noGrp="1"/>
          </p:cNvSpPr>
          <p:nvPr>
            <p:ph type="subTitle" idx="6"/>
          </p:nvPr>
        </p:nvSpPr>
        <p:spPr>
          <a:xfrm>
            <a:off x="5137204" y="650625"/>
            <a:ext cx="3286800" cy="801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SemiBold"/>
                <a:ea typeface="Syne SemiBold"/>
                <a:cs typeface="Syne SemiBold"/>
                <a:sym typeface="Syne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79"/>
        <p:cNvGrpSpPr/>
        <p:nvPr/>
      </p:nvGrpSpPr>
      <p:grpSpPr>
        <a:xfrm>
          <a:off x="0" y="0"/>
          <a:ext cx="0" cy="0"/>
          <a:chOff x="0" y="0"/>
          <a:chExt cx="0" cy="0"/>
        </a:xfrm>
      </p:grpSpPr>
      <p:pic>
        <p:nvPicPr>
          <p:cNvPr id="80" name="Google Shape;80;p17" title="techstartup-osc6.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1" name="Google Shape;8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_1">
    <p:spTree>
      <p:nvGrpSpPr>
        <p:cNvPr id="1" name="Shape 82"/>
        <p:cNvGrpSpPr/>
        <p:nvPr/>
      </p:nvGrpSpPr>
      <p:grpSpPr>
        <a:xfrm>
          <a:off x="0" y="0"/>
          <a:ext cx="0" cy="0"/>
          <a:chOff x="0" y="0"/>
          <a:chExt cx="0" cy="0"/>
        </a:xfrm>
      </p:grpSpPr>
      <p:pic>
        <p:nvPicPr>
          <p:cNvPr id="83" name="Google Shape;83;p18"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4" name="Google Shape;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1_1_1">
    <p:spTree>
      <p:nvGrpSpPr>
        <p:cNvPr id="1" name="Shape 85"/>
        <p:cNvGrpSpPr/>
        <p:nvPr/>
      </p:nvGrpSpPr>
      <p:grpSpPr>
        <a:xfrm>
          <a:off x="0" y="0"/>
          <a:ext cx="0" cy="0"/>
          <a:chOff x="0" y="0"/>
          <a:chExt cx="0" cy="0"/>
        </a:xfrm>
      </p:grpSpPr>
      <p:pic>
        <p:nvPicPr>
          <p:cNvPr id="86" name="Google Shape;86;p1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87" name="Google Shape;8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
        <p:cNvGrpSpPr/>
        <p:nvPr/>
      </p:nvGrpSpPr>
      <p:grpSpPr>
        <a:xfrm>
          <a:off x="0" y="0"/>
          <a:ext cx="0" cy="0"/>
          <a:chOff x="0" y="0"/>
          <a:chExt cx="0" cy="0"/>
        </a:xfrm>
      </p:grpSpPr>
      <p:pic>
        <p:nvPicPr>
          <p:cNvPr id="89" name="Google Shape;89;p20"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90" name="Google Shape;9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91" name="Google Shape;91;p20"/>
          <p:cNvSpPr txBox="1">
            <a:spLocks noGrp="1"/>
          </p:cNvSpPr>
          <p:nvPr>
            <p:ph type="subTitle" idx="1"/>
          </p:nvPr>
        </p:nvSpPr>
        <p:spPr>
          <a:xfrm>
            <a:off x="715400" y="171017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 name="Google Shape;92;p20"/>
          <p:cNvSpPr txBox="1">
            <a:spLocks noGrp="1"/>
          </p:cNvSpPr>
          <p:nvPr>
            <p:ph type="subTitle" idx="2"/>
          </p:nvPr>
        </p:nvSpPr>
        <p:spPr>
          <a:xfrm>
            <a:off x="3376873"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3" name="Google Shape;93;p20"/>
          <p:cNvSpPr txBox="1">
            <a:spLocks noGrp="1"/>
          </p:cNvSpPr>
          <p:nvPr>
            <p:ph type="subTitle" idx="3"/>
          </p:nvPr>
        </p:nvSpPr>
        <p:spPr>
          <a:xfrm>
            <a:off x="715400" y="3498801"/>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20"/>
          <p:cNvSpPr txBox="1">
            <a:spLocks noGrp="1"/>
          </p:cNvSpPr>
          <p:nvPr>
            <p:ph type="subTitle" idx="4"/>
          </p:nvPr>
        </p:nvSpPr>
        <p:spPr>
          <a:xfrm>
            <a:off x="3376873"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20"/>
          <p:cNvSpPr txBox="1">
            <a:spLocks noGrp="1"/>
          </p:cNvSpPr>
          <p:nvPr>
            <p:ph type="subTitle" idx="5"/>
          </p:nvPr>
        </p:nvSpPr>
        <p:spPr>
          <a:xfrm>
            <a:off x="6033621" y="1710149"/>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20"/>
          <p:cNvSpPr txBox="1">
            <a:spLocks noGrp="1"/>
          </p:cNvSpPr>
          <p:nvPr>
            <p:ph type="subTitle" idx="6"/>
          </p:nvPr>
        </p:nvSpPr>
        <p:spPr>
          <a:xfrm>
            <a:off x="6033621" y="3498797"/>
            <a:ext cx="2392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20"/>
          <p:cNvSpPr txBox="1">
            <a:spLocks noGrp="1"/>
          </p:cNvSpPr>
          <p:nvPr>
            <p:ph type="subTitle" idx="7"/>
          </p:nvPr>
        </p:nvSpPr>
        <p:spPr>
          <a:xfrm>
            <a:off x="720114"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8" name="Google Shape;98;p20"/>
          <p:cNvSpPr txBox="1">
            <a:spLocks noGrp="1"/>
          </p:cNvSpPr>
          <p:nvPr>
            <p:ph type="subTitle" idx="8"/>
          </p:nvPr>
        </p:nvSpPr>
        <p:spPr>
          <a:xfrm>
            <a:off x="3381406"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20"/>
          <p:cNvSpPr txBox="1">
            <a:spLocks noGrp="1"/>
          </p:cNvSpPr>
          <p:nvPr>
            <p:ph type="subTitle" idx="9"/>
          </p:nvPr>
        </p:nvSpPr>
        <p:spPr>
          <a:xfrm>
            <a:off x="6037972" y="1017725"/>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20"/>
          <p:cNvSpPr txBox="1">
            <a:spLocks noGrp="1"/>
          </p:cNvSpPr>
          <p:nvPr>
            <p:ph type="subTitle" idx="13"/>
          </p:nvPr>
        </p:nvSpPr>
        <p:spPr>
          <a:xfrm>
            <a:off x="720114"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20"/>
          <p:cNvSpPr txBox="1">
            <a:spLocks noGrp="1"/>
          </p:cNvSpPr>
          <p:nvPr>
            <p:ph type="subTitle" idx="14"/>
          </p:nvPr>
        </p:nvSpPr>
        <p:spPr>
          <a:xfrm>
            <a:off x="3381406"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2" name="Google Shape;102;p20"/>
          <p:cNvSpPr txBox="1">
            <a:spLocks noGrp="1"/>
          </p:cNvSpPr>
          <p:nvPr>
            <p:ph type="subTitle" idx="15"/>
          </p:nvPr>
        </p:nvSpPr>
        <p:spPr>
          <a:xfrm>
            <a:off x="6037972" y="2803098"/>
            <a:ext cx="23928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4" name="Google Shape;14;p3"/>
          <p:cNvSpPr txBox="1">
            <a:spLocks noGrp="1"/>
          </p:cNvSpPr>
          <p:nvPr>
            <p:ph type="title"/>
          </p:nvPr>
        </p:nvSpPr>
        <p:spPr>
          <a:xfrm>
            <a:off x="713225" y="3585200"/>
            <a:ext cx="7717800" cy="1018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b="0">
                <a:latin typeface="Syne SemiBold"/>
                <a:ea typeface="Syne SemiBold"/>
                <a:cs typeface="Syne SemiBold"/>
                <a:sym typeface="Syne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499725"/>
            <a:ext cx="1267500" cy="684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b="0">
                <a:latin typeface="Syne SemiBold"/>
                <a:ea typeface="Syne SemiBold"/>
                <a:cs typeface="Syne SemiBold"/>
                <a:sym typeface="Syne Semi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3"/>
        <p:cNvGrpSpPr/>
        <p:nvPr/>
      </p:nvGrpSpPr>
      <p:grpSpPr>
        <a:xfrm>
          <a:off x="0" y="0"/>
          <a:ext cx="0" cy="0"/>
          <a:chOff x="0" y="0"/>
          <a:chExt cx="0" cy="0"/>
        </a:xfrm>
      </p:grpSpPr>
      <p:pic>
        <p:nvPicPr>
          <p:cNvPr id="104" name="Google Shape;104;p21"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05" name="Google Shape;105;p21"/>
          <p:cNvSpPr txBox="1">
            <a:spLocks noGrp="1"/>
          </p:cNvSpPr>
          <p:nvPr>
            <p:ph type="title"/>
          </p:nvPr>
        </p:nvSpPr>
        <p:spPr>
          <a:xfrm>
            <a:off x="713257" y="539500"/>
            <a:ext cx="2836800" cy="7860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5000"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06" name="Google Shape;106;p21"/>
          <p:cNvSpPr txBox="1">
            <a:spLocks noGrp="1"/>
          </p:cNvSpPr>
          <p:nvPr>
            <p:ph type="subTitle" idx="1"/>
          </p:nvPr>
        </p:nvSpPr>
        <p:spPr>
          <a:xfrm>
            <a:off x="713225" y="1325575"/>
            <a:ext cx="28368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21"/>
          <p:cNvSpPr txBox="1"/>
          <p:nvPr/>
        </p:nvSpPr>
        <p:spPr>
          <a:xfrm>
            <a:off x="5004275" y="3649552"/>
            <a:ext cx="3426300" cy="6234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lang="en" sz="1000" b="1" u="sng">
                <a:solidFill>
                  <a:schemeClr val="hlink"/>
                </a:solidFill>
                <a:latin typeface="Open Sans"/>
                <a:ea typeface="Open Sans"/>
                <a:cs typeface="Open Sans"/>
                <a:sym typeface="Open Sans"/>
                <a:hlinkClick r:id="rId3"/>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Open Sans"/>
                <a:ea typeface="Open Sans"/>
                <a:cs typeface="Open Sans"/>
                <a:sym typeface="Open Sans"/>
              </a:rPr>
              <a:t> </a:t>
            </a:r>
            <a:endParaRPr sz="1000" b="1" u="sng">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8"/>
        <p:cNvGrpSpPr/>
        <p:nvPr/>
      </p:nvGrpSpPr>
      <p:grpSpPr>
        <a:xfrm>
          <a:off x="0" y="0"/>
          <a:ext cx="0" cy="0"/>
          <a:chOff x="0" y="0"/>
          <a:chExt cx="0" cy="0"/>
        </a:xfrm>
      </p:grpSpPr>
      <p:pic>
        <p:nvPicPr>
          <p:cNvPr id="109" name="Google Shape;109;p22"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0"/>
        <p:cNvGrpSpPr/>
        <p:nvPr/>
      </p:nvGrpSpPr>
      <p:grpSpPr>
        <a:xfrm>
          <a:off x="0" y="0"/>
          <a:ext cx="0" cy="0"/>
          <a:chOff x="0" y="0"/>
          <a:chExt cx="0" cy="0"/>
        </a:xfrm>
      </p:grpSpPr>
      <p:pic>
        <p:nvPicPr>
          <p:cNvPr id="111" name="Google Shape;111;p23"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119"/>
        <p:cNvGrpSpPr/>
        <p:nvPr/>
      </p:nvGrpSpPr>
      <p:grpSpPr>
        <a:xfrm>
          <a:off x="0" y="0"/>
          <a:ext cx="0" cy="0"/>
          <a:chOff x="0" y="0"/>
          <a:chExt cx="0" cy="0"/>
        </a:xfrm>
      </p:grpSpPr>
      <p:sp>
        <p:nvSpPr>
          <p:cNvPr id="121" name="Google Shape;121;p27"/>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
        <p:nvSpPr>
          <p:cNvPr id="122" name="Google Shape;122;p27"/>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extLst>
      <p:ext uri="{BB962C8B-B14F-4D97-AF65-F5344CB8AC3E}">
        <p14:creationId xmlns:p14="http://schemas.microsoft.com/office/powerpoint/2010/main" val="36889625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9" name="Google Shape;1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title="techstartup-osc4.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2" name="Google Shape;22;p5"/>
          <p:cNvSpPr txBox="1">
            <a:spLocks noGrp="1"/>
          </p:cNvSpPr>
          <p:nvPr>
            <p:ph type="title"/>
          </p:nvPr>
        </p:nvSpPr>
        <p:spPr>
          <a:xfrm>
            <a:off x="720000" y="3644300"/>
            <a:ext cx="2955300" cy="959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3" name="Google Shape;23;p5"/>
          <p:cNvSpPr txBox="1">
            <a:spLocks noGrp="1"/>
          </p:cNvSpPr>
          <p:nvPr>
            <p:ph type="subTitle" idx="1"/>
          </p:nvPr>
        </p:nvSpPr>
        <p:spPr>
          <a:xfrm>
            <a:off x="4592700" y="3268312"/>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4589325" y="1219088"/>
            <a:ext cx="3838200" cy="12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4589325" y="646388"/>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4592700" y="2695612"/>
            <a:ext cx="38382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600">
                <a:solidFill>
                  <a:schemeClr val="dk1"/>
                </a:solidFill>
                <a:latin typeface="Syne Medium"/>
                <a:ea typeface="Syne Medium"/>
                <a:cs typeface="Syne Medium"/>
                <a:sym typeface="Syne Medium"/>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title="techstartup-osc1.jpg"/>
          <p:cNvPicPr preferRelativeResize="0"/>
          <p:nvPr/>
        </p:nvPicPr>
        <p:blipFill>
          <a:blip r:embed="rId2">
            <a:alphaModFix/>
          </a:blip>
          <a:stretch>
            <a:fill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29" name="Google Shape;2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pic>
        <p:nvPicPr>
          <p:cNvPr id="31" name="Google Shape;31;p7" title="techstartup-osc3.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2" name="Google Shape;32;p7"/>
          <p:cNvSpPr txBox="1">
            <a:spLocks noGrp="1"/>
          </p:cNvSpPr>
          <p:nvPr>
            <p:ph type="subTitle" idx="1"/>
          </p:nvPr>
        </p:nvSpPr>
        <p:spPr>
          <a:xfrm>
            <a:off x="4928800" y="1475100"/>
            <a:ext cx="3501900" cy="2193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3" name="Google Shape;33;p7"/>
          <p:cNvSpPr txBox="1">
            <a:spLocks noGrp="1"/>
          </p:cNvSpPr>
          <p:nvPr>
            <p:ph type="title"/>
          </p:nvPr>
        </p:nvSpPr>
        <p:spPr>
          <a:xfrm>
            <a:off x="811975" y="539488"/>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b="0">
                <a:latin typeface="Syne SemiBold"/>
                <a:ea typeface="Syne SemiBold"/>
                <a:cs typeface="Syne SemiBold"/>
                <a:sym typeface="Syne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4" name="Google Shape;34;p7"/>
          <p:cNvSpPr>
            <a:spLocks noGrp="1"/>
          </p:cNvSpPr>
          <p:nvPr>
            <p:ph type="pic" idx="2"/>
          </p:nvPr>
        </p:nvSpPr>
        <p:spPr>
          <a:xfrm>
            <a:off x="1" y="1476775"/>
            <a:ext cx="4294800" cy="3666600"/>
          </a:xfrm>
          <a:prstGeom prst="rect">
            <a:avLst/>
          </a:prstGeom>
          <a:noFill/>
          <a:ln>
            <a:noFill/>
          </a:ln>
        </p:spPr>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title="techstartup-osc.jpg"/>
          <p:cNvPicPr preferRelativeResize="0"/>
          <p:nvPr/>
        </p:nvPicPr>
        <p:blipFill rotWithShape="1">
          <a:blip r:embed="rId2">
            <a:alphaModFix/>
          </a:blip>
          <a:srcRect t="31124" r="31124"/>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37" name="Google Shape;3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title="techstartup-osc.jpg"/>
          <p:cNvPicPr preferRelativeResize="0"/>
          <p:nvPr/>
        </p:nvPicPr>
        <p:blipFill rotWithShape="1">
          <a:blip r:embed="rId2">
            <a:alphaModFix/>
          </a:blip>
          <a:srcRect/>
          <a:stretch/>
        </p:blipFill>
        <p:spPr>
          <a:xfrm>
            <a:off x="0" y="0"/>
            <a:ext cx="9144000" cy="5143500"/>
          </a:xfrm>
          <a:prstGeom prst="rect">
            <a:avLst/>
          </a:prstGeom>
          <a:noFill/>
          <a:ln w="9525" cap="flat" cmpd="sng">
            <a:solidFill>
              <a:srgbClr val="FFFFFF"/>
            </a:solidFill>
            <a:prstDash val="solid"/>
            <a:round/>
            <a:headEnd type="none" w="sm" len="sm"/>
            <a:tailEnd type="none" w="sm" len="sm"/>
          </a:ln>
        </p:spPr>
      </p:pic>
      <p:sp>
        <p:nvSpPr>
          <p:cNvPr id="40" name="Google Shape;4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
        <p:nvSpPr>
          <p:cNvPr id="41" name="Google Shape;4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2600"/>
              <a:buNone/>
              <a:defRPr>
                <a:solidFill>
                  <a:schemeClr val="lt1"/>
                </a:solidFill>
              </a:defRPr>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1pPr>
            <a:lvl2pPr lvl="1"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2pPr>
            <a:lvl3pPr lvl="2"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3pPr>
            <a:lvl4pPr lvl="3"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4pPr>
            <a:lvl5pPr lvl="4"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5pPr>
            <a:lvl6pPr lvl="5"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6pPr>
            <a:lvl7pPr lvl="6"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7pPr>
            <a:lvl8pPr lvl="7"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8pPr>
            <a:lvl9pPr lvl="8" rtl="0">
              <a:spcBef>
                <a:spcPts val="0"/>
              </a:spcBef>
              <a:spcAft>
                <a:spcPts val="0"/>
              </a:spcAft>
              <a:buClr>
                <a:schemeClr val="dk1"/>
              </a:buClr>
              <a:buSzPts val="2600"/>
              <a:buFont typeface="Syne"/>
              <a:buNone/>
              <a:defRPr sz="26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5" r:id="rId23"/>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hyperlink" Target="http://bit.ly/33VAFh3" TargetMode="External"/><Relationship Id="rId3" Type="http://schemas.openxmlformats.org/officeDocument/2006/relationships/slide" Target="slide29.xml"/><Relationship Id="rId7" Type="http://schemas.openxmlformats.org/officeDocument/2006/relationships/slide" Target="slide36.xml"/><Relationship Id="rId12" Type="http://schemas.openxmlformats.org/officeDocument/2006/relationships/hyperlink" Target="http://bit.ly/30B07Gq"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slide" Target="slide23.xml"/><Relationship Id="rId11" Type="http://schemas.openxmlformats.org/officeDocument/2006/relationships/hyperlink" Target="https://slidesgo.com/ai?utm_source=Slidesgo_template&amp;utm_medium=referral-link&amp;utm_campaign=sg_credits&amp;utm_term=Slidesgo" TargetMode="External"/><Relationship Id="rId5" Type="http://schemas.openxmlformats.org/officeDocument/2006/relationships/slide" Target="slide25.xml"/><Relationship Id="rId15" Type="http://schemas.openxmlformats.org/officeDocument/2006/relationships/hyperlink" Target="https://www.freepik.com/?utm_source=slidesgo_template&amp;utm_medium=referral-link&amp;utm_campaign=promo-slide&amp;utm_term=slidesgo&amp;utm_content=freepik" TargetMode="External"/><Relationship Id="rId10" Type="http://schemas.openxmlformats.org/officeDocument/2006/relationships/hyperlink" Target="https://bit.ly/3A1uf1Q" TargetMode="External"/><Relationship Id="rId4" Type="http://schemas.openxmlformats.org/officeDocument/2006/relationships/slide" Target="slide26.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reepik.com/ai?utm_source=slidesgo_template&amp;utm_medium=referral-link&amp;utm_campaign=promo-slide&amp;utm_term=slidesgo&amp;utm_content=freepik"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QYAJkI2jw026pEvVX3Lcs2H25MwXp8lgt199pVvyibI/copy?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freepik.com/free-ai-image/people-working-with-ai-operated-devices_408719859.htm" TargetMode="External"/><Relationship Id="rId7" Type="http://schemas.openxmlformats.org/officeDocument/2006/relationships/hyperlink" Target="https://www.freepik.com/free-vector/abstract-northern-lights-background-with-defocused-coloured-shapes_5377307.ht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freepik.com/free-vector/round-bubble-spheres-northern-lights-background_5377310.htm" TargetMode="External"/><Relationship Id="rId5" Type="http://schemas.openxmlformats.org/officeDocument/2006/relationships/hyperlink" Target="https://www.freepik.com/free-vector/gradient-grainy-texture_14571534.htm" TargetMode="External"/><Relationship Id="rId4" Type="http://schemas.openxmlformats.org/officeDocument/2006/relationships/hyperlink" Target="https://www.freepik.com/free-ai-image/people-working-with-ai-operated-devices_408719846.ht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freepik.com/free-vector/abstract-blue-northern-lights-background_5269515.ht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freepik.com/free-ai-image/people-working-with-ai-operated-devices_408719869.ht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Fira+Sans+Extra+Condensed" TargetMode="External"/><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hyperlink" Target="https://fonts.google.com/specimen/Albert+Sans" TargetMode="External"/><Relationship Id="rId5" Type="http://schemas.openxmlformats.org/officeDocument/2006/relationships/hyperlink" Target="https://fonts.google.com/specimen/Roboto+Slab" TargetMode="External"/><Relationship Id="rId4" Type="http://schemas.openxmlformats.org/officeDocument/2006/relationships/hyperlink" Target="https://fonts.google.com/specimen/Syn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8" name="Google Shape;128;p28"/>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err="1">
                <a:latin typeface="+mj-lt"/>
              </a:rPr>
              <a:t>ТопДС</a:t>
            </a:r>
            <a:r>
              <a:rPr lang="ru-RU" dirty="0">
                <a:latin typeface="+mj-lt"/>
              </a:rPr>
              <a:t> Кейс</a:t>
            </a:r>
            <a:endParaRPr dirty="0">
              <a:latin typeface="+mj-lt"/>
            </a:endParaRPr>
          </a:p>
        </p:txBody>
      </p:sp>
      <p:sp>
        <p:nvSpPr>
          <p:cNvPr id="127" name="Google Shape;127;p28"/>
          <p:cNvSpPr txBox="1">
            <a:spLocks noGrp="1"/>
          </p:cNvSpPr>
          <p:nvPr>
            <p:ph type="subTitle" idx="1"/>
          </p:nvPr>
        </p:nvSpPr>
        <p:spPr>
          <a:xfrm>
            <a:off x="5794213" y="3196244"/>
            <a:ext cx="3041400" cy="140775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sz="1400" dirty="0">
                <a:latin typeface="+mj-lt"/>
              </a:rPr>
              <a:t>Команда #13</a:t>
            </a:r>
          </a:p>
          <a:p>
            <a:pPr marL="0" lvl="0" indent="0" algn="r" rtl="0">
              <a:spcBef>
                <a:spcPts val="0"/>
              </a:spcBef>
              <a:spcAft>
                <a:spcPts val="0"/>
              </a:spcAft>
              <a:buNone/>
            </a:pPr>
            <a:r>
              <a:rPr lang="ru-RU" sz="1400" dirty="0">
                <a:latin typeface="Montserrat" panose="00000500000000000000" pitchFamily="2" charset="-52"/>
              </a:rPr>
              <a:t>Артём Коновалов</a:t>
            </a:r>
          </a:p>
          <a:p>
            <a:pPr marL="0" lvl="0" indent="0" algn="r" rtl="0">
              <a:spcBef>
                <a:spcPts val="0"/>
              </a:spcBef>
              <a:spcAft>
                <a:spcPts val="0"/>
              </a:spcAft>
              <a:buNone/>
            </a:pPr>
            <a:r>
              <a:rPr lang="ru-RU" sz="1400" dirty="0" err="1">
                <a:latin typeface="Montserrat" panose="00000500000000000000" pitchFamily="2" charset="-52"/>
              </a:rPr>
              <a:t>Амгалан</a:t>
            </a:r>
            <a:r>
              <a:rPr lang="ru-RU" sz="1400" dirty="0">
                <a:latin typeface="Montserrat" panose="00000500000000000000" pitchFamily="2" charset="-52"/>
              </a:rPr>
              <a:t> Гомбоев</a:t>
            </a:r>
          </a:p>
          <a:p>
            <a:pPr marL="0" lvl="0" indent="0" algn="r" rtl="0">
              <a:spcBef>
                <a:spcPts val="0"/>
              </a:spcBef>
              <a:spcAft>
                <a:spcPts val="0"/>
              </a:spcAft>
              <a:buNone/>
            </a:pPr>
            <a:r>
              <a:rPr lang="ru-RU" sz="1400" dirty="0">
                <a:latin typeface="Montserrat" panose="00000500000000000000" pitchFamily="2" charset="-52"/>
              </a:rPr>
              <a:t>Арина Муравьёва</a:t>
            </a:r>
          </a:p>
          <a:p>
            <a:pPr marL="0" lvl="0" indent="0" algn="r" rtl="0">
              <a:spcBef>
                <a:spcPts val="0"/>
              </a:spcBef>
              <a:spcAft>
                <a:spcPts val="0"/>
              </a:spcAft>
              <a:buNone/>
            </a:pPr>
            <a:r>
              <a:rPr lang="ru-RU" sz="1400" dirty="0">
                <a:latin typeface="Montserrat" panose="00000500000000000000" pitchFamily="2" charset="-52"/>
              </a:rPr>
              <a:t>Максим Лобанов</a:t>
            </a:r>
          </a:p>
          <a:p>
            <a:pPr marL="0" lvl="0" indent="0" algn="r" rtl="0">
              <a:spcBef>
                <a:spcPts val="0"/>
              </a:spcBef>
              <a:spcAft>
                <a:spcPts val="0"/>
              </a:spcAft>
              <a:buNone/>
            </a:pPr>
            <a:r>
              <a:rPr lang="ru-RU" sz="1400" dirty="0">
                <a:latin typeface="Montserrat" panose="00000500000000000000" pitchFamily="2" charset="-52"/>
              </a:rPr>
              <a:t>Андрей Языков</a:t>
            </a:r>
            <a:endParaRPr sz="1400" dirty="0">
              <a:latin typeface="Montserrat" panose="00000500000000000000" pitchFamily="2" charset="-52"/>
            </a:endParaRPr>
          </a:p>
        </p:txBody>
      </p:sp>
      <p:sp>
        <p:nvSpPr>
          <p:cNvPr id="2" name="Google Shape;127;p28">
            <a:extLst>
              <a:ext uri="{FF2B5EF4-FFF2-40B4-BE49-F238E27FC236}">
                <a16:creationId xmlns:a16="http://schemas.microsoft.com/office/drawing/2014/main" id="{7089EFFB-660F-AC93-B573-4FA1498A21F7}"/>
              </a:ext>
            </a:extLst>
          </p:cNvPr>
          <p:cNvSpPr txBox="1">
            <a:spLocks/>
          </p:cNvSpPr>
          <p:nvPr/>
        </p:nvSpPr>
        <p:spPr>
          <a:xfrm>
            <a:off x="713225" y="1466299"/>
            <a:ext cx="5733295" cy="22109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Albert Sans"/>
              <a:buNone/>
              <a:defRPr sz="16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9pPr>
          </a:lstStyle>
          <a:p>
            <a:pPr marL="0" indent="0" algn="l"/>
            <a:r>
              <a:rPr lang="ru-RU" sz="2800" dirty="0">
                <a:latin typeface="Montserrat Medium" panose="00000600000000000000" pitchFamily="2" charset="-52"/>
              </a:rPr>
              <a:t>Анализ городской транспортной сети</a:t>
            </a:r>
            <a:br>
              <a:rPr lang="en-US" sz="2800" dirty="0">
                <a:latin typeface="Montserrat Medium" panose="00000600000000000000" pitchFamily="2" charset="-52"/>
              </a:rPr>
            </a:br>
            <a:r>
              <a:rPr lang="ru-RU" sz="2800" dirty="0">
                <a:latin typeface="Montserrat Medium" panose="00000600000000000000" pitchFamily="2" charset="-52"/>
              </a:rPr>
              <a:t>как графа</a:t>
            </a:r>
            <a:endParaRPr lang="en-US" sz="2400" dirty="0">
              <a:latin typeface="Montserrat Medium" panose="00000600000000000000" pitchFamily="2" charset="-52"/>
            </a:endParaRPr>
          </a:p>
        </p:txBody>
      </p:sp>
      <p:grpSp>
        <p:nvGrpSpPr>
          <p:cNvPr id="5" name="Группа 4">
            <a:extLst>
              <a:ext uri="{FF2B5EF4-FFF2-40B4-BE49-F238E27FC236}">
                <a16:creationId xmlns:a16="http://schemas.microsoft.com/office/drawing/2014/main" id="{90E53C6D-1ABE-BFF8-4B5F-37745FCE9FB7}"/>
              </a:ext>
            </a:extLst>
          </p:cNvPr>
          <p:cNvGrpSpPr/>
          <p:nvPr/>
        </p:nvGrpSpPr>
        <p:grpSpPr>
          <a:xfrm>
            <a:off x="271463" y="4604000"/>
            <a:ext cx="9005887" cy="392400"/>
            <a:chOff x="271463" y="4604000"/>
            <a:chExt cx="9005887" cy="392400"/>
          </a:xfrm>
        </p:grpSpPr>
        <p:sp>
          <p:nvSpPr>
            <p:cNvPr id="6" name="Google Shape;129;p28">
              <a:extLst>
                <a:ext uri="{FF2B5EF4-FFF2-40B4-BE49-F238E27FC236}">
                  <a16:creationId xmlns:a16="http://schemas.microsoft.com/office/drawing/2014/main" id="{87080566-9464-52DC-47C1-6B99444A2123}"/>
                </a:ext>
              </a:extLst>
            </p:cNvPr>
            <p:cNvSpPr txBox="1"/>
            <p:nvPr/>
          </p:nvSpPr>
          <p:spPr>
            <a:xfrm>
              <a:off x="271463" y="4604000"/>
              <a:ext cx="1159262"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Montserrat" panose="00000500000000000000" pitchFamily="2" charset="-52"/>
                  <a:ea typeface="Syne"/>
                  <a:cs typeface="Syne"/>
                  <a:sym typeface="Syne"/>
                </a:rPr>
                <a:t>ITMO x Yandex</a:t>
              </a:r>
              <a:endParaRPr sz="1000" dirty="0">
                <a:solidFill>
                  <a:schemeClr val="dk1"/>
                </a:solidFill>
                <a:latin typeface="Montserrat" panose="00000500000000000000" pitchFamily="2" charset="-52"/>
                <a:ea typeface="Syne"/>
                <a:cs typeface="Syne"/>
                <a:sym typeface="Syne"/>
              </a:endParaRPr>
            </a:p>
          </p:txBody>
        </p:sp>
        <p:cxnSp>
          <p:nvCxnSpPr>
            <p:cNvPr id="7" name="Google Shape;130;p28">
              <a:extLst>
                <a:ext uri="{FF2B5EF4-FFF2-40B4-BE49-F238E27FC236}">
                  <a16:creationId xmlns:a16="http://schemas.microsoft.com/office/drawing/2014/main" id="{F8D7402B-93C7-7495-1114-6E5EC17DDC6E}"/>
                </a:ext>
              </a:extLst>
            </p:cNvPr>
            <p:cNvCxnSpPr>
              <a:cxnSpLocks/>
            </p:cNvCxnSpPr>
            <p:nvPr/>
          </p:nvCxnSpPr>
          <p:spPr>
            <a:xfrm>
              <a:off x="1430700" y="4800200"/>
              <a:ext cx="784665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34"/>
        <p:cNvGrpSpPr/>
        <p:nvPr/>
      </p:nvGrpSpPr>
      <p:grpSpPr>
        <a:xfrm>
          <a:off x="0" y="0"/>
          <a:ext cx="0" cy="0"/>
          <a:chOff x="0" y="0"/>
          <a:chExt cx="0" cy="0"/>
        </a:xfrm>
      </p:grpSpPr>
      <p:graphicFrame>
        <p:nvGraphicFramePr>
          <p:cNvPr id="135" name="Google Shape;135;p29"/>
          <p:cNvGraphicFramePr/>
          <p:nvPr/>
        </p:nvGraphicFramePr>
        <p:xfrm>
          <a:off x="720000" y="1614825"/>
          <a:ext cx="7177200" cy="2169150"/>
        </p:xfrm>
        <a:graphic>
          <a:graphicData uri="http://schemas.openxmlformats.org/drawingml/2006/table">
            <a:tbl>
              <a:tblPr>
                <a:noFill/>
                <a:tableStyleId>{455448A8-A26D-4632-9CA5-723645FD86BD}</a:tableStyleId>
              </a:tblPr>
              <a:tblGrid>
                <a:gridCol w="2440750">
                  <a:extLst>
                    <a:ext uri="{9D8B030D-6E8A-4147-A177-3AD203B41FA5}">
                      <a16:colId xmlns:a16="http://schemas.microsoft.com/office/drawing/2014/main" val="20000"/>
                    </a:ext>
                  </a:extLst>
                </a:gridCol>
                <a:gridCol w="47364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Fonts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4" action="ppaction://hlinksldjump"/>
                        </a:rPr>
                        <a:t>Used</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5" action="ppaction://hlinksldjump"/>
                        </a:rPr>
                        <a:t>alternative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marR="0" lvl="0" indent="0" algn="l" rtl="0">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6" action="ppaction://hlinksldjump"/>
                        </a:rPr>
                        <a:t>Thanks slide</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3" action="ppaction://hlinksldjump"/>
                        </a:rPr>
                        <a:t>Colors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hlink"/>
                          </a:solidFill>
                          <a:latin typeface="Albert Sans"/>
                          <a:ea typeface="Albert Sans"/>
                          <a:cs typeface="Albert Sans"/>
                          <a:sym typeface="Albert Sans"/>
                          <a:hlinkClick r:id="rId7" action="ppaction://hlinksldjump"/>
                        </a:rPr>
                        <a:t>Icons</a:t>
                      </a:r>
                      <a:r>
                        <a:rPr lang="en" sz="1000" b="1">
                          <a:solidFill>
                            <a:schemeClr val="dk1"/>
                          </a:solidFill>
                          <a:latin typeface="Albert Sans"/>
                          <a:ea typeface="Albert Sans"/>
                          <a:cs typeface="Albert Sans"/>
                          <a:sym typeface="Albert Sans"/>
                        </a:rPr>
                        <a:t> and </a:t>
                      </a:r>
                      <a:r>
                        <a:rPr lang="en" sz="1000" b="1" u="sng">
                          <a:solidFill>
                            <a:schemeClr val="hlink"/>
                          </a:solidFill>
                          <a:latin typeface="Albert Sans"/>
                          <a:ea typeface="Albert Sans"/>
                          <a:cs typeface="Albert Sans"/>
                          <a:sym typeface="Albert Sans"/>
                          <a:hlinkClick r:id="rId8" action="ppaction://hlinksldjump"/>
                        </a:rPr>
                        <a:t>infographic resources</a:t>
                      </a:r>
                      <a:endParaRPr sz="1000" b="1" u="sng">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Editable presentation theme </a:t>
                      </a:r>
                      <a:endParaRPr sz="1000" b="1">
                        <a:solidFill>
                          <a:schemeClr val="dk1"/>
                        </a:solidFill>
                        <a:latin typeface="Albert Sans"/>
                        <a:ea typeface="Albert Sans"/>
                        <a:cs typeface="Albert Sans"/>
                        <a:sym typeface="Albert Sans"/>
                      </a:endParaRPr>
                    </a:p>
                  </a:txBody>
                  <a:tcPr marL="91425" marR="91425" marT="0" marB="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alpha val="0"/>
                        </a:srgbClr>
                      </a:solidFill>
                      <a:prstDash val="solid"/>
                      <a:round/>
                      <a:headEnd type="none" w="sm" len="sm"/>
                      <a:tailEnd type="none" w="sm" len="sm"/>
                    </a:lnB>
                    <a:noFill/>
                  </a:tcPr>
                </a:tc>
                <a:tc>
                  <a:txBody>
                    <a:bodyPr/>
                    <a:lstStyle/>
                    <a:p>
                      <a:pPr marL="0" lvl="0" indent="0" algn="l" rtl="0">
                        <a:spcBef>
                          <a:spcPts val="0"/>
                        </a:spcBef>
                        <a:spcAft>
                          <a:spcPts val="1600"/>
                        </a:spcAft>
                        <a:buNone/>
                      </a:pPr>
                      <a:r>
                        <a:rPr lang="en" sz="1000" dirty="0">
                          <a:solidFill>
                            <a:schemeClr val="dk1"/>
                          </a:solidFill>
                          <a:latin typeface="Albert Sans"/>
                          <a:ea typeface="Albert Sans"/>
                          <a:cs typeface="Albert Sans"/>
                          <a:sym typeface="Albert Sans"/>
                        </a:rPr>
                        <a:t>You can edit the master slides easily. For more info, click </a:t>
                      </a:r>
                      <a:r>
                        <a:rPr lang="en" sz="1000" b="1" u="sng" dirty="0">
                          <a:solidFill>
                            <a:schemeClr val="dk1"/>
                          </a:solidFill>
                          <a:latin typeface="Albert Sans"/>
                          <a:ea typeface="Albert Sans"/>
                          <a:cs typeface="Albert Sans"/>
                          <a:sym typeface="Albert Sans"/>
                          <a:hlinkClick r:id="rId9">
                            <a:extLst>
                              <a:ext uri="{A12FA001-AC4F-418D-AE19-62706E023703}">
                                <ahyp:hlinkClr xmlns:ahyp="http://schemas.microsoft.com/office/drawing/2018/hyperlinkcolor" val="tx"/>
                              </a:ext>
                            </a:extLst>
                          </a:hlinkClick>
                        </a:rPr>
                        <a:t>here</a:t>
                      </a:r>
                      <a:endParaRPr sz="1000" dirty="0">
                        <a:solidFill>
                          <a:schemeClr val="dk1"/>
                        </a:solidFill>
                        <a:latin typeface="Albert Sans"/>
                        <a:ea typeface="Albert Sans"/>
                        <a:cs typeface="Albert Sans"/>
                        <a:sym typeface="Albert Sans"/>
                      </a:endParaRPr>
                    </a:p>
                  </a:txBody>
                  <a:tcPr marL="91425" marR="91425" marT="0" marB="0"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alpha val="0"/>
                        </a:srgbClr>
                      </a:solidFill>
                      <a:prstDash val="solid"/>
                      <a:round/>
                      <a:headEnd type="none" w="sm" len="sm"/>
                      <a:tailEnd type="none" w="sm" len="sm"/>
                    </a:lnB>
                    <a:noFill/>
                  </a:tcPr>
                </a:tc>
                <a:extLst>
                  <a:ext uri="{0D108BD9-81ED-4DB2-BD59-A6C34878D82A}">
                    <a16:rowId xmlns:a16="http://schemas.microsoft.com/office/drawing/2014/main" val="10005"/>
                  </a:ext>
                </a:extLst>
              </a:tr>
            </a:tbl>
          </a:graphicData>
        </a:graphic>
      </p:graphicFrame>
      <p:sp>
        <p:nvSpPr>
          <p:cNvPr id="136" name="Google Shape;136;p29"/>
          <p:cNvSpPr txBox="1"/>
          <p:nvPr/>
        </p:nvSpPr>
        <p:spPr>
          <a:xfrm>
            <a:off x="720000" y="1063725"/>
            <a:ext cx="71772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sz="1200">
              <a:solidFill>
                <a:schemeClr val="dk1"/>
              </a:solidFill>
              <a:latin typeface="Albert Sans"/>
              <a:ea typeface="Albert Sans"/>
              <a:cs typeface="Albert Sans"/>
              <a:sym typeface="Albert Sans"/>
            </a:endParaRPr>
          </a:p>
        </p:txBody>
      </p:sp>
      <p:sp>
        <p:nvSpPr>
          <p:cNvPr id="137" name="Google Shape;137;p29"/>
          <p:cNvSpPr txBox="1"/>
          <p:nvPr/>
        </p:nvSpPr>
        <p:spPr>
          <a:xfrm>
            <a:off x="719999" y="4133675"/>
            <a:ext cx="35184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For more info:</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0">
                  <a:extLst>
                    <a:ext uri="{A12FA001-AC4F-418D-AE19-62706E023703}">
                      <ahyp:hlinkClr xmlns:ahyp="http://schemas.microsoft.com/office/drawing/2018/hyperlinkcolor" val="tx"/>
                    </a:ext>
                  </a:extLst>
                </a:hlinkClick>
              </a:rPr>
              <a:t>SLIDESGO</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1">
                  <a:extLst>
                    <a:ext uri="{A12FA001-AC4F-418D-AE19-62706E023703}">
                      <ahyp:hlinkClr xmlns:ahyp="http://schemas.microsoft.com/office/drawing/2018/hyperlinkcolor" val="tx"/>
                    </a:ext>
                  </a:extLst>
                </a:hlinkClick>
              </a:rPr>
              <a:t>SLIDESGO AI TOOLS</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2">
                  <a:extLst>
                    <a:ext uri="{A12FA001-AC4F-418D-AE19-62706E023703}">
                      <ahyp:hlinkClr xmlns:ahyp="http://schemas.microsoft.com/office/drawing/2018/hyperlinkcolor" val="tx"/>
                    </a:ext>
                  </a:extLst>
                </a:hlinkClick>
              </a:rPr>
              <a:t>BLOG</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3">
                  <a:extLst>
                    <a:ext uri="{A12FA001-AC4F-418D-AE19-62706E023703}">
                      <ahyp:hlinkClr xmlns:ahyp="http://schemas.microsoft.com/office/drawing/2018/hyperlinkcolor" val="tx"/>
                    </a:ext>
                  </a:extLst>
                </a:hlinkClick>
              </a:rPr>
              <a:t>FAQs</a:t>
            </a:r>
            <a:endParaRPr sz="1000" b="1" u="sng">
              <a:solidFill>
                <a:schemeClr val="dk1"/>
              </a:solidFill>
              <a:latin typeface="Albert Sans"/>
              <a:ea typeface="Albert Sans"/>
              <a:cs typeface="Albert Sans"/>
              <a:sym typeface="Albert Sans"/>
            </a:endParaRPr>
          </a:p>
        </p:txBody>
      </p:sp>
      <p:sp>
        <p:nvSpPr>
          <p:cNvPr id="138" name="Google Shape;138;p29"/>
          <p:cNvSpPr txBox="1"/>
          <p:nvPr/>
        </p:nvSpPr>
        <p:spPr>
          <a:xfrm>
            <a:off x="4473125" y="4133675"/>
            <a:ext cx="34242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Albert Sans"/>
                <a:ea typeface="Albert Sans"/>
                <a:cs typeface="Albert Sans"/>
                <a:sym typeface="Albert Sans"/>
              </a:rPr>
              <a:t>You can visit our sister projects:</a:t>
            </a:r>
            <a:br>
              <a:rPr lang="en" sz="1000" b="1">
                <a:solidFill>
                  <a:schemeClr val="dk1"/>
                </a:solidFill>
                <a:latin typeface="Albert Sans"/>
                <a:ea typeface="Albert Sans"/>
                <a:cs typeface="Albert Sans"/>
                <a:sym typeface="Albert Sans"/>
              </a:rPr>
            </a:br>
            <a:r>
              <a:rPr lang="en" sz="1000" b="1" u="sng">
                <a:solidFill>
                  <a:schemeClr val="dk1"/>
                </a:solidFill>
                <a:latin typeface="Albert Sans"/>
                <a:ea typeface="Albert Sans"/>
                <a:cs typeface="Albert Sans"/>
                <a:sym typeface="Albert Sans"/>
                <a:hlinkClick r:id="rId14">
                  <a:extLst>
                    <a:ext uri="{A12FA001-AC4F-418D-AE19-62706E023703}">
                      <ahyp:hlinkClr xmlns:ahyp="http://schemas.microsoft.com/office/drawing/2018/hyperlinkcolor" val="tx"/>
                    </a:ext>
                  </a:extLst>
                </a:hlinkClick>
              </a:rPr>
              <a:t>FREEPIK AI TOOLS</a:t>
            </a:r>
            <a:r>
              <a:rPr lang="en" sz="1000" b="1">
                <a:solidFill>
                  <a:schemeClr val="dk1"/>
                </a:solidFill>
                <a:latin typeface="Albert Sans"/>
                <a:ea typeface="Albert Sans"/>
                <a:cs typeface="Albert Sans"/>
                <a:sym typeface="Albert Sans"/>
              </a:rPr>
              <a:t> | </a:t>
            </a:r>
            <a:r>
              <a:rPr lang="en" sz="1000" b="1" u="sng">
                <a:solidFill>
                  <a:schemeClr val="dk1"/>
                </a:solidFill>
                <a:latin typeface="Albert Sans"/>
                <a:ea typeface="Albert Sans"/>
                <a:cs typeface="Albert Sans"/>
                <a:sym typeface="Albert Sans"/>
                <a:hlinkClick r:id="rId15">
                  <a:extLst>
                    <a:ext uri="{A12FA001-AC4F-418D-AE19-62706E023703}">
                      <ahyp:hlinkClr xmlns:ahyp="http://schemas.microsoft.com/office/drawing/2018/hyperlinkcolor" val="tx"/>
                    </a:ext>
                  </a:extLst>
                </a:hlinkClick>
              </a:rPr>
              <a:t>FREEPIK LIBRARY RESOURCES</a:t>
            </a:r>
            <a:endParaRPr sz="1000" b="1">
              <a:solidFill>
                <a:schemeClr val="dk1"/>
              </a:solidFill>
              <a:latin typeface="Albert Sans"/>
              <a:ea typeface="Albert Sans"/>
              <a:cs typeface="Albert Sans"/>
              <a:sym typeface="Albert Sans"/>
            </a:endParaRPr>
          </a:p>
        </p:txBody>
      </p:sp>
      <p:sp>
        <p:nvSpPr>
          <p:cNvPr id="139" name="Google Shape;139;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Contents of this template</a:t>
            </a:r>
            <a:endParaRPr b="0">
              <a:latin typeface="Syne SemiBold"/>
              <a:ea typeface="Syne SemiBold"/>
              <a:cs typeface="Syne SemiBold"/>
              <a:sym typeface="Syne Semi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713225" y="539500"/>
            <a:ext cx="453505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rPr>
              <a:t>Table of contents</a:t>
            </a:r>
          </a:p>
          <a:p>
            <a:pPr marL="0" lvl="0" indent="0" algn="l" rtl="0">
              <a:spcBef>
                <a:spcPts val="0"/>
              </a:spcBef>
              <a:spcAft>
                <a:spcPts val="0"/>
              </a:spcAft>
              <a:buNone/>
            </a:pPr>
            <a:endParaRPr lang="en-US" dirty="0">
              <a:latin typeface="+mj-lt"/>
            </a:endParaRPr>
          </a:p>
        </p:txBody>
      </p:sp>
      <p:sp>
        <p:nvSpPr>
          <p:cNvPr id="145" name="Google Shape;145;p3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(01)</a:t>
            </a:r>
            <a:endParaRPr>
              <a:latin typeface="Montserrat" panose="00000500000000000000" pitchFamily="2" charset="-52"/>
            </a:endParaRPr>
          </a:p>
        </p:txBody>
      </p:sp>
      <p:sp>
        <p:nvSpPr>
          <p:cNvPr id="146" name="Google Shape;146;p30"/>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(03)</a:t>
            </a:r>
            <a:endParaRPr>
              <a:latin typeface="Montserrat" panose="00000500000000000000" pitchFamily="2" charset="-52"/>
            </a:endParaRPr>
          </a:p>
        </p:txBody>
      </p:sp>
      <p:sp>
        <p:nvSpPr>
          <p:cNvPr id="147" name="Google Shape;147;p30"/>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(02)</a:t>
            </a:r>
            <a:endParaRPr>
              <a:latin typeface="Montserrat" panose="00000500000000000000" pitchFamily="2" charset="-52"/>
            </a:endParaRPr>
          </a:p>
        </p:txBody>
      </p:sp>
      <p:sp>
        <p:nvSpPr>
          <p:cNvPr id="148" name="Google Shape;148;p30"/>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ontserrat" panose="00000500000000000000" pitchFamily="2" charset="-52"/>
              </a:rPr>
              <a:t>(04)</a:t>
            </a:r>
            <a:endParaRPr>
              <a:latin typeface="Montserrat" panose="00000500000000000000" pitchFamily="2" charset="-52"/>
            </a:endParaRPr>
          </a:p>
        </p:txBody>
      </p:sp>
      <p:sp>
        <p:nvSpPr>
          <p:cNvPr id="149" name="Google Shape;149;p30"/>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Business plan</a:t>
            </a:r>
            <a:endParaRPr>
              <a:latin typeface="Montserrat" panose="00000500000000000000" pitchFamily="2" charset="-52"/>
            </a:endParaRPr>
          </a:p>
        </p:txBody>
      </p:sp>
      <p:sp>
        <p:nvSpPr>
          <p:cNvPr id="150" name="Google Shape;150;p30"/>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Company description</a:t>
            </a:r>
            <a:endParaRPr>
              <a:latin typeface="Montserrat" panose="00000500000000000000" pitchFamily="2" charset="-52"/>
            </a:endParaRPr>
          </a:p>
        </p:txBody>
      </p:sp>
      <p:sp>
        <p:nvSpPr>
          <p:cNvPr id="151" name="Google Shape;151;p30"/>
          <p:cNvSpPr txBox="1">
            <a:spLocks noGrp="1"/>
          </p:cNvSpPr>
          <p:nvPr>
            <p:ph type="subTitle" idx="7"/>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Market analysis</a:t>
            </a:r>
            <a:endParaRPr>
              <a:latin typeface="Montserrat" panose="00000500000000000000" pitchFamily="2" charset="-52"/>
            </a:endParaRPr>
          </a:p>
        </p:txBody>
      </p:sp>
      <p:sp>
        <p:nvSpPr>
          <p:cNvPr id="152" name="Google Shape;152;p30"/>
          <p:cNvSpPr txBox="1">
            <a:spLocks noGrp="1"/>
          </p:cNvSpPr>
          <p:nvPr>
            <p:ph type="subTitle" idx="8"/>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ontserrat" panose="00000500000000000000" pitchFamily="2" charset="-52"/>
              </a:rPr>
              <a:t>Products or services</a:t>
            </a:r>
            <a:endParaRPr>
              <a:latin typeface="Montserrat" panose="00000500000000000000" pitchFamily="2" charset="-52"/>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56"/>
        <p:cNvGrpSpPr/>
        <p:nvPr/>
      </p:nvGrpSpPr>
      <p:grpSpPr>
        <a:xfrm>
          <a:off x="0" y="0"/>
          <a:ext cx="0" cy="0"/>
          <a:chOff x="0" y="0"/>
          <a:chExt cx="0" cy="0"/>
        </a:xfrm>
      </p:grpSpPr>
      <p:sp>
        <p:nvSpPr>
          <p:cNvPr id="159" name="Google Shape;159;p3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business plan outlines the strategy for </a:t>
            </a:r>
            <a:r>
              <a:rPr lang="en" i="1"/>
              <a:t>[company name]</a:t>
            </a:r>
            <a:r>
              <a:rPr lang="en"/>
              <a:t>, a </a:t>
            </a:r>
            <a:r>
              <a:rPr lang="en" i="1"/>
              <a:t>[legal structure]</a:t>
            </a:r>
            <a:r>
              <a:rPr lang="en"/>
              <a:t> that provides </a:t>
            </a:r>
            <a:r>
              <a:rPr lang="en" i="1"/>
              <a:t>[products/services]</a:t>
            </a:r>
            <a:r>
              <a:rPr lang="en"/>
              <a:t> to </a:t>
            </a:r>
            <a:r>
              <a:rPr lang="en" i="1"/>
              <a:t>[target market]</a:t>
            </a:r>
            <a:r>
              <a:rPr lang="en"/>
              <a:t>. Our mission is to </a:t>
            </a:r>
            <a:r>
              <a:rPr lang="en" i="1"/>
              <a:t>[mission statement/goal of the company]</a:t>
            </a:r>
            <a:endParaRPr/>
          </a:p>
          <a:p>
            <a:pPr marL="0" lvl="0" indent="0" algn="l" rtl="0">
              <a:spcBef>
                <a:spcPts val="1000"/>
              </a:spcBef>
              <a:spcAft>
                <a:spcPts val="0"/>
              </a:spcAft>
              <a:buNone/>
            </a:pPr>
            <a:r>
              <a:rPr lang="en"/>
              <a:t>The market analysis shows that there is a high demand for our products/services in the industry. We have identified key competitors and believe we can differentiate ourselves through our unique selling propositions (USPs)</a:t>
            </a:r>
            <a:endParaRPr/>
          </a:p>
        </p:txBody>
      </p:sp>
      <p:sp>
        <p:nvSpPr>
          <p:cNvPr id="158" name="Google Shape;158;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Executive summary</a:t>
            </a:r>
            <a:endParaRPr/>
          </a:p>
        </p:txBody>
      </p:sp>
      <p:pic>
        <p:nvPicPr>
          <p:cNvPr id="157" name="Google Shape;157;p31" title="people-working-with-ai-operated-devices.jpg"/>
          <p:cNvPicPr preferRelativeResize="0">
            <a:picLocks noGrp="1"/>
          </p:cNvPicPr>
          <p:nvPr>
            <p:ph type="pic" idx="2"/>
          </p:nvPr>
        </p:nvPicPr>
        <p:blipFill rotWithShape="1">
          <a:blip r:embed="rId3">
            <a:alphaModFix/>
          </a:blip>
          <a:srcRect l="16580" r="16580"/>
          <a:stretch/>
        </p:blipFill>
        <p:spPr>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 plan</a:t>
            </a:r>
            <a:endParaRPr/>
          </a:p>
        </p:txBody>
      </p:sp>
      <p:sp>
        <p:nvSpPr>
          <p:cNvPr id="165" name="Google Shape;165;p32"/>
          <p:cNvSpPr txBox="1">
            <a:spLocks noGrp="1"/>
          </p:cNvSpPr>
          <p:nvPr>
            <p:ph type="title" idx="2"/>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66" name="Google Shape;166;p32"/>
          <p:cNvSpPr txBox="1"/>
          <p:nvPr/>
        </p:nvSpPr>
        <p:spPr>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Company name</a:t>
            </a:r>
            <a:endParaRPr sz="1000">
              <a:solidFill>
                <a:schemeClr val="dk1"/>
              </a:solidFill>
              <a:latin typeface="Syne"/>
              <a:ea typeface="Syne"/>
              <a:cs typeface="Syne"/>
              <a:sym typeface="Syne"/>
            </a:endParaRPr>
          </a:p>
        </p:txBody>
      </p:sp>
      <p:cxnSp>
        <p:nvCxnSpPr>
          <p:cNvPr id="167" name="Google Shape;167;p32"/>
          <p:cNvCxnSpPr/>
          <p:nvPr/>
        </p:nvCxnSpPr>
        <p:spPr>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71"/>
        <p:cNvGrpSpPr/>
        <p:nvPr/>
      </p:nvGrpSpPr>
      <p:grpSpPr>
        <a:xfrm>
          <a:off x="0" y="0"/>
          <a:ext cx="0" cy="0"/>
          <a:chOff x="0" y="0"/>
          <a:chExt cx="0" cy="0"/>
        </a:xfrm>
      </p:grpSpPr>
      <p:sp>
        <p:nvSpPr>
          <p:cNvPr id="172" name="Google Shape;172;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have a look</a:t>
            </a:r>
            <a:endParaRPr/>
          </a:p>
        </p:txBody>
      </p:sp>
      <p:sp>
        <p:nvSpPr>
          <p:cNvPr id="173" name="Google Shape;173;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77"/>
        <p:cNvGrpSpPr/>
        <p:nvPr/>
      </p:nvGrpSpPr>
      <p:grpSpPr>
        <a:xfrm>
          <a:off x="0" y="0"/>
          <a:ext cx="0" cy="0"/>
          <a:chOff x="0" y="0"/>
          <a:chExt cx="0" cy="0"/>
        </a:xfrm>
      </p:grpSpPr>
      <p:sp>
        <p:nvSpPr>
          <p:cNvPr id="180" name="Google Shape;180;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description</a:t>
            </a:r>
            <a:endParaRPr/>
          </a:p>
        </p:txBody>
      </p:sp>
      <p:sp>
        <p:nvSpPr>
          <p:cNvPr id="181" name="Google Shape;181;p3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the key members of your team, their roles and responsibilities, and their relevant industry experience. Highlight any unique skills or qualifications that set your team apart from competitors to establish credibility with potential investors or partners</a:t>
            </a:r>
            <a:endParaRPr/>
          </a:p>
        </p:txBody>
      </p:sp>
      <p:sp>
        <p:nvSpPr>
          <p:cNvPr id="178" name="Google Shape;178;p34"/>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brief history of your company, including when it was founded and its evolution over time. Then, describe your company's vision for the future and its long-term objectives</a:t>
            </a:r>
            <a:endParaRPr/>
          </a:p>
        </p:txBody>
      </p:sp>
      <p:sp>
        <p:nvSpPr>
          <p:cNvPr id="182" name="Google Shape;182;p34"/>
          <p:cNvSpPr txBox="1">
            <a:spLocks noGrp="1"/>
          </p:cNvSpPr>
          <p:nvPr>
            <p:ph type="subTitle" idx="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From where we started to where we’re going</a:t>
            </a:r>
            <a:endParaRPr/>
          </a:p>
        </p:txBody>
      </p:sp>
      <p:sp>
        <p:nvSpPr>
          <p:cNvPr id="179" name="Google Shape;179;p34"/>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management team leads with experience</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analysis</a:t>
            </a:r>
            <a:endParaRPr/>
          </a:p>
        </p:txBody>
      </p:sp>
      <p:sp>
        <p:nvSpPr>
          <p:cNvPr id="190" name="Google Shape;190;p3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Provide a brief overview of your industry, including its size and growth trends. Identify key players in the market and any regulatory or technological changes that could impact your business or company</a:t>
            </a:r>
            <a:endParaRPr/>
          </a:p>
        </p:txBody>
      </p:sp>
      <p:sp>
        <p:nvSpPr>
          <p:cNvPr id="191" name="Google Shape;191;p3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your target customer segment(s) in detail, including demographics and psychographics, and explain why they represent an opportunity for your product or service</a:t>
            </a:r>
            <a:endParaRPr/>
          </a:p>
        </p:txBody>
      </p:sp>
      <p:sp>
        <p:nvSpPr>
          <p:cNvPr id="192" name="Google Shape;192;p35"/>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competitive landscape for your industry, identify key competitors and their strengths and weaknesses. Then, you can explain how you plan to differentiate yourself and your business from them</a:t>
            </a:r>
            <a:endParaRPr/>
          </a:p>
        </p:txBody>
      </p:sp>
      <p:sp>
        <p:nvSpPr>
          <p:cNvPr id="188" name="Google Shape;188;p35"/>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trends shaping the industry</a:t>
            </a:r>
            <a:endParaRPr/>
          </a:p>
        </p:txBody>
      </p:sp>
      <p:sp>
        <p:nvSpPr>
          <p:cNvPr id="189" name="Google Shape;189;p35"/>
          <p:cNvSpPr txBox="1">
            <a:spLocks noGrp="1"/>
          </p:cNvSpPr>
          <p:nvPr>
            <p:ph type="subTitle" idx="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we’re targeting and why it matters</a:t>
            </a:r>
            <a:endParaRPr/>
          </a:p>
        </p:txBody>
      </p:sp>
      <p:sp>
        <p:nvSpPr>
          <p:cNvPr id="193" name="Google Shape;193;p35"/>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we stand out in a competitive market</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&amp; sales strategy</a:t>
            </a:r>
            <a:endParaRPr/>
          </a:p>
        </p:txBody>
      </p:sp>
      <p:sp>
        <p:nvSpPr>
          <p:cNvPr id="199" name="Google Shape;199;p36"/>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your target audience, including demographics, psychographics, and</a:t>
            </a:r>
            <a:endParaRPr/>
          </a:p>
          <a:p>
            <a:pPr marL="0" lvl="0" indent="0" algn="l" rtl="0">
              <a:spcBef>
                <a:spcPts val="0"/>
              </a:spcBef>
              <a:spcAft>
                <a:spcPts val="0"/>
              </a:spcAft>
              <a:buNone/>
            </a:pPr>
            <a:r>
              <a:rPr lang="en"/>
              <a:t>buyer personas</a:t>
            </a:r>
            <a:endParaRPr/>
          </a:p>
        </p:txBody>
      </p:sp>
      <p:sp>
        <p:nvSpPr>
          <p:cNvPr id="200" name="Google Shape;200;p36"/>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Clearly communicate the unique value that your product or service provides to customers compared</a:t>
            </a:r>
            <a:endParaRPr/>
          </a:p>
          <a:p>
            <a:pPr marL="0" lvl="0" indent="0" algn="l" rtl="0">
              <a:spcBef>
                <a:spcPts val="0"/>
              </a:spcBef>
              <a:spcAft>
                <a:spcPts val="0"/>
              </a:spcAft>
              <a:buNone/>
            </a:pPr>
            <a:r>
              <a:rPr lang="en"/>
              <a:t>to competitors</a:t>
            </a:r>
            <a:endParaRPr/>
          </a:p>
        </p:txBody>
      </p:sp>
      <p:sp>
        <p:nvSpPr>
          <p:cNvPr id="201" name="Google Shape;201;p36"/>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how you plan to convert leads into customers through your sales process</a:t>
            </a:r>
            <a:endParaRPr/>
          </a:p>
        </p:txBody>
      </p:sp>
      <p:sp>
        <p:nvSpPr>
          <p:cNvPr id="202" name="Google Shape;202;p36"/>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the strengths and weaknesses of your competitors in terms of their products/services, pricing strategy…</a:t>
            </a:r>
            <a:endParaRPr/>
          </a:p>
        </p:txBody>
      </p:sp>
      <p:sp>
        <p:nvSpPr>
          <p:cNvPr id="206" name="Google Shape;206;p36"/>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the channels you will use to reach your target market, such</a:t>
            </a:r>
            <a:endParaRPr/>
          </a:p>
          <a:p>
            <a:pPr marL="0" lvl="0" indent="0" algn="l" rtl="0">
              <a:spcBef>
                <a:spcPts val="0"/>
              </a:spcBef>
              <a:spcAft>
                <a:spcPts val="0"/>
              </a:spcAft>
              <a:buNone/>
            </a:pPr>
            <a:r>
              <a:rPr lang="en"/>
              <a:t>as social media,</a:t>
            </a:r>
            <a:endParaRPr/>
          </a:p>
          <a:p>
            <a:pPr marL="0" lvl="0" indent="0" algn="l" rtl="0">
              <a:spcBef>
                <a:spcPts val="0"/>
              </a:spcBef>
              <a:spcAft>
                <a:spcPts val="0"/>
              </a:spcAft>
              <a:buNone/>
            </a:pPr>
            <a:r>
              <a:rPr lang="en"/>
              <a:t>email marketing…</a:t>
            </a:r>
            <a:endParaRPr/>
          </a:p>
        </p:txBody>
      </p:sp>
      <p:sp>
        <p:nvSpPr>
          <p:cNvPr id="207" name="Google Shape;207;p36"/>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Define key performance indicators (KPIs) that measure the success of your marketing and sales efforts. Set specific goals</a:t>
            </a:r>
            <a:endParaRPr/>
          </a:p>
        </p:txBody>
      </p:sp>
      <p:sp>
        <p:nvSpPr>
          <p:cNvPr id="203" name="Google Shape;203;p36"/>
          <p:cNvSpPr txBox="1">
            <a:spLocks noGrp="1"/>
          </p:cNvSpPr>
          <p:nvPr>
            <p:ph type="subTitle" idx="7"/>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Who we’re targeting and why</a:t>
            </a:r>
            <a:endParaRPr b="0">
              <a:latin typeface="Syne SemiBold"/>
              <a:ea typeface="Syne SemiBold"/>
              <a:cs typeface="Syne SemiBold"/>
              <a:sym typeface="Syne SemiBold"/>
            </a:endParaRPr>
          </a:p>
        </p:txBody>
      </p:sp>
      <p:sp>
        <p:nvSpPr>
          <p:cNvPr id="204" name="Google Shape;204;p36"/>
          <p:cNvSpPr txBox="1">
            <a:spLocks noGrp="1"/>
          </p:cNvSpPr>
          <p:nvPr>
            <p:ph type="subTitle" idx="8"/>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The value we offer to our customers</a:t>
            </a:r>
            <a:endParaRPr b="0">
              <a:latin typeface="Syne SemiBold"/>
              <a:ea typeface="Syne SemiBold"/>
              <a:cs typeface="Syne SemiBold"/>
              <a:sym typeface="Syne SemiBold"/>
            </a:endParaRPr>
          </a:p>
        </p:txBody>
      </p:sp>
      <p:sp>
        <p:nvSpPr>
          <p:cNvPr id="205" name="Google Shape;205;p36"/>
          <p:cNvSpPr txBox="1">
            <a:spLocks noGrp="1"/>
          </p:cNvSpPr>
          <p:nvPr>
            <p:ph type="subTitle" idx="9"/>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These are our key marketing channels</a:t>
            </a:r>
            <a:endParaRPr b="0">
              <a:latin typeface="Syne SemiBold"/>
              <a:ea typeface="Syne SemiBold"/>
              <a:cs typeface="Syne SemiBold"/>
              <a:sym typeface="Syne SemiBold"/>
            </a:endParaRPr>
          </a:p>
        </p:txBody>
      </p:sp>
      <p:sp>
        <p:nvSpPr>
          <p:cNvPr id="208" name="Google Shape;208;p36"/>
          <p:cNvSpPr txBox="1">
            <a:spLocks noGrp="1"/>
          </p:cNvSpPr>
          <p:nvPr>
            <p:ph type="subTitle" idx="13"/>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How we convert leads into customers</a:t>
            </a:r>
            <a:endParaRPr b="0">
              <a:latin typeface="Syne SemiBold"/>
              <a:ea typeface="Syne SemiBold"/>
              <a:cs typeface="Syne SemiBold"/>
              <a:sym typeface="Syne SemiBold"/>
            </a:endParaRPr>
          </a:p>
        </p:txBody>
      </p:sp>
      <p:sp>
        <p:nvSpPr>
          <p:cNvPr id="209" name="Google Shape;209;p36"/>
          <p:cNvSpPr txBox="1">
            <a:spLocks noGrp="1"/>
          </p:cNvSpPr>
          <p:nvPr>
            <p:ph type="subTitle" idx="14"/>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How we compare to our competitors</a:t>
            </a:r>
            <a:endParaRPr b="0">
              <a:latin typeface="Syne SemiBold"/>
              <a:ea typeface="Syne SemiBold"/>
              <a:cs typeface="Syne SemiBold"/>
              <a:sym typeface="Syne SemiBold"/>
            </a:endParaRPr>
          </a:p>
        </p:txBody>
      </p:sp>
      <p:sp>
        <p:nvSpPr>
          <p:cNvPr id="210" name="Google Shape;210;p36"/>
          <p:cNvSpPr txBox="1">
            <a:spLocks noGrp="1"/>
          </p:cNvSpPr>
          <p:nvPr>
            <p:ph type="subTitle" idx="15"/>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Key metrics and performance goals</a:t>
            </a:r>
            <a:endParaRPr b="0">
              <a:latin typeface="Syne SemiBold"/>
              <a:ea typeface="Syne SemiBold"/>
              <a:cs typeface="Syne SemiBold"/>
              <a:sym typeface="Syne Semi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$4,498,300,000</a:t>
            </a:r>
            <a:endParaRPr/>
          </a:p>
        </p:txBody>
      </p:sp>
      <p:sp>
        <p:nvSpPr>
          <p:cNvPr id="216" name="Google Shape;216;p37"/>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Budget for the new products of the company</a:t>
            </a:r>
            <a:endParaRPr/>
          </a:p>
        </p:txBody>
      </p:sp>
      <p:sp>
        <p:nvSpPr>
          <p:cNvPr id="217" name="Google Shape;217;p37"/>
          <p:cNvSpPr txBox="1"/>
          <p:nvPr/>
        </p:nvSpPr>
        <p:spPr>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Company name</a:t>
            </a:r>
            <a:endParaRPr sz="1000">
              <a:solidFill>
                <a:schemeClr val="dk1"/>
              </a:solidFill>
              <a:latin typeface="Syne"/>
              <a:ea typeface="Syne"/>
              <a:cs typeface="Syne"/>
              <a:sym typeface="Syne"/>
            </a:endParaRPr>
          </a:p>
        </p:txBody>
      </p:sp>
      <p:cxnSp>
        <p:nvCxnSpPr>
          <p:cNvPr id="218" name="Google Shape;218;p37"/>
          <p:cNvCxnSpPr/>
          <p:nvPr/>
        </p:nvCxnSpPr>
        <p:spPr>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Google Shape;223;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Syne SemiBold"/>
                <a:ea typeface="Syne SemiBold"/>
                <a:cs typeface="Syne SemiBold"/>
                <a:sym typeface="Syne SemiBold"/>
              </a:rPr>
              <a:t>Budget for this quarter</a:t>
            </a:r>
            <a:endParaRPr b="0">
              <a:latin typeface="Syne SemiBold"/>
              <a:ea typeface="Syne SemiBold"/>
              <a:cs typeface="Syne SemiBold"/>
              <a:sym typeface="Syne SemiBold"/>
            </a:endParaRPr>
          </a:p>
        </p:txBody>
      </p:sp>
      <p:sp>
        <p:nvSpPr>
          <p:cNvPr id="224" name="Google Shape;224;p38"/>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graphicFrame>
        <p:nvGraphicFramePr>
          <p:cNvPr id="225" name="Google Shape;225;p38"/>
          <p:cNvGraphicFramePr/>
          <p:nvPr/>
        </p:nvGraphicFramePr>
        <p:xfrm>
          <a:off x="719938" y="1155823"/>
          <a:ext cx="7703975" cy="1428330"/>
        </p:xfrm>
        <a:graphic>
          <a:graphicData uri="http://schemas.openxmlformats.org/drawingml/2006/table">
            <a:tbl>
              <a:tblPr>
                <a:noFill/>
                <a:tableStyleId>{68C16EF9-2604-465D-B42D-52DAF59BDC16}</a:tableStyleId>
              </a:tblPr>
              <a:tblGrid>
                <a:gridCol w="1670475">
                  <a:extLst>
                    <a:ext uri="{9D8B030D-6E8A-4147-A177-3AD203B41FA5}">
                      <a16:colId xmlns:a16="http://schemas.microsoft.com/office/drawing/2014/main" val="20000"/>
                    </a:ext>
                  </a:extLst>
                </a:gridCol>
                <a:gridCol w="1206700">
                  <a:extLst>
                    <a:ext uri="{9D8B030D-6E8A-4147-A177-3AD203B41FA5}">
                      <a16:colId xmlns:a16="http://schemas.microsoft.com/office/drawing/2014/main" val="20001"/>
                    </a:ext>
                  </a:extLst>
                </a:gridCol>
                <a:gridCol w="1206700">
                  <a:extLst>
                    <a:ext uri="{9D8B030D-6E8A-4147-A177-3AD203B41FA5}">
                      <a16:colId xmlns:a16="http://schemas.microsoft.com/office/drawing/2014/main" val="20002"/>
                    </a:ext>
                  </a:extLst>
                </a:gridCol>
                <a:gridCol w="1206700">
                  <a:extLst>
                    <a:ext uri="{9D8B030D-6E8A-4147-A177-3AD203B41FA5}">
                      <a16:colId xmlns:a16="http://schemas.microsoft.com/office/drawing/2014/main" val="20003"/>
                    </a:ext>
                  </a:extLst>
                </a:gridCol>
                <a:gridCol w="1206700">
                  <a:extLst>
                    <a:ext uri="{9D8B030D-6E8A-4147-A177-3AD203B41FA5}">
                      <a16:colId xmlns:a16="http://schemas.microsoft.com/office/drawing/2014/main" val="20004"/>
                    </a:ext>
                  </a:extLst>
                </a:gridCol>
                <a:gridCol w="1206700">
                  <a:extLst>
                    <a:ext uri="{9D8B030D-6E8A-4147-A177-3AD203B41FA5}">
                      <a16:colId xmlns:a16="http://schemas.microsoft.com/office/drawing/2014/main" val="20005"/>
                    </a:ext>
                  </a:extLst>
                </a:gridCol>
              </a:tblGrid>
              <a:tr h="277425">
                <a:tc>
                  <a:txBody>
                    <a:bodyPr/>
                    <a:lstStyle/>
                    <a:p>
                      <a:pPr marL="0" lvl="0" indent="0" algn="l" rtl="0">
                        <a:spcBef>
                          <a:spcPts val="0"/>
                        </a:spcBef>
                        <a:spcAft>
                          <a:spcPts val="0"/>
                        </a:spcAft>
                        <a:buNone/>
                      </a:pP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Q1</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Q2</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Clr>
                          <a:srgbClr val="000000"/>
                        </a:buClr>
                        <a:buSzPts val="1100"/>
                        <a:buFont typeface="Arial"/>
                        <a:buNone/>
                      </a:pPr>
                      <a:r>
                        <a:rPr lang="en" sz="1200">
                          <a:solidFill>
                            <a:schemeClr val="dk1"/>
                          </a:solidFill>
                          <a:latin typeface="Syne SemiBold"/>
                          <a:ea typeface="Syne SemiBold"/>
                          <a:cs typeface="Syne SemiBold"/>
                          <a:sym typeface="Syne SemiBold"/>
                        </a:rPr>
                        <a:t>Q3</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Q4</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Total</a:t>
                      </a:r>
                      <a:endParaRPr sz="1200">
                        <a:solidFill>
                          <a:schemeClr val="dk1"/>
                        </a:solidFill>
                        <a:latin typeface="Syne SemiBold"/>
                        <a:ea typeface="Syne SemiBold"/>
                        <a:cs typeface="Syne SemiBold"/>
                        <a:sym typeface="Syne SemiBold"/>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0"/>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Research</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$50,000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$60,000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$75,000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$90,000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$275,000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Product development</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$24,000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$30,000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$36,000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$110,000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2"/>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Talent acquisition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$15,000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$18,000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$24,000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$77,000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3"/>
                  </a:ext>
                </a:extLst>
              </a:tr>
              <a:tr h="277075">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Marketing</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$7,000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$8,000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$9,000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$10,000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$34,000</a:t>
                      </a: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noFill/>
                  </a:tcPr>
                </a:tc>
                <a:extLst>
                  <a:ext uri="{0D108BD9-81ED-4DB2-BD59-A6C34878D82A}">
                    <a16:rowId xmlns:a16="http://schemas.microsoft.com/office/drawing/2014/main" val="10004"/>
                  </a:ext>
                </a:extLst>
              </a:tr>
            </a:tbl>
          </a:graphicData>
        </a:graphic>
      </p:graphicFrame>
      <p:sp>
        <p:nvSpPr>
          <p:cNvPr id="226" name="Google Shape;226;p38"/>
          <p:cNvSpPr txBox="1"/>
          <p:nvPr/>
        </p:nvSpPr>
        <p:spPr>
          <a:xfrm>
            <a:off x="720000" y="2787563"/>
            <a:ext cx="42795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Understanding the numbers</a:t>
            </a:r>
            <a:endParaRPr sz="1600">
              <a:solidFill>
                <a:schemeClr val="dk1"/>
              </a:solidFill>
              <a:latin typeface="Syne SemiBold"/>
              <a:ea typeface="Syne SemiBold"/>
              <a:cs typeface="Syne SemiBold"/>
              <a:sym typeface="Syne SemiBold"/>
            </a:endParaRPr>
          </a:p>
        </p:txBody>
      </p:sp>
      <p:sp>
        <p:nvSpPr>
          <p:cNvPr id="227" name="Google Shape;227;p38"/>
          <p:cNvSpPr txBox="1"/>
          <p:nvPr/>
        </p:nvSpPr>
        <p:spPr>
          <a:xfrm>
            <a:off x="720000" y="3360263"/>
            <a:ext cx="4279500" cy="9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lbert Sans"/>
                <a:ea typeface="Albert Sans"/>
                <a:cs typeface="Albert Sans"/>
                <a:sym typeface="Albert Sans"/>
              </a:rPr>
              <a:t>Incorporating a graph in your business plan allows for the clear visualization and concise representation of data trends and comparisons, making complex information easier to understand</a:t>
            </a:r>
            <a:endParaRPr sz="1200">
              <a:solidFill>
                <a:schemeClr val="dk1"/>
              </a:solidFill>
              <a:latin typeface="Albert Sans"/>
              <a:ea typeface="Albert Sans"/>
              <a:cs typeface="Albert Sans"/>
              <a:sym typeface="Albert Sans"/>
            </a:endParaRPr>
          </a:p>
        </p:txBody>
      </p:sp>
      <p:pic>
        <p:nvPicPr>
          <p:cNvPr id="228" name="Google Shape;228;p38" title="Chart">
            <a:hlinkClick r:id="rId4"/>
          </p:cNvPr>
          <p:cNvPicPr preferRelativeResize="0"/>
          <p:nvPr/>
        </p:nvPicPr>
        <p:blipFill>
          <a:blip r:embed="rId5">
            <a:alphaModFix/>
          </a:blip>
          <a:stretch>
            <a:fillRect/>
          </a:stretch>
        </p:blipFill>
        <p:spPr>
          <a:xfrm>
            <a:off x="5338425" y="2722244"/>
            <a:ext cx="3085502" cy="163663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a:extLst>
            <a:ext uri="{FF2B5EF4-FFF2-40B4-BE49-F238E27FC236}">
              <a16:creationId xmlns:a16="http://schemas.microsoft.com/office/drawing/2014/main" id="{2F9B0713-BDFD-209E-D1E1-4A431C968B99}"/>
            </a:ext>
          </a:extLst>
        </p:cNvPr>
        <p:cNvGrpSpPr/>
        <p:nvPr/>
      </p:nvGrpSpPr>
      <p:grpSpPr>
        <a:xfrm>
          <a:off x="0" y="0"/>
          <a:ext cx="0" cy="0"/>
          <a:chOff x="0" y="0"/>
          <a:chExt cx="0" cy="0"/>
        </a:xfrm>
      </p:grpSpPr>
      <p:graphicFrame>
        <p:nvGraphicFramePr>
          <p:cNvPr id="6" name="Google Shape;135;p29">
            <a:extLst>
              <a:ext uri="{FF2B5EF4-FFF2-40B4-BE49-F238E27FC236}">
                <a16:creationId xmlns:a16="http://schemas.microsoft.com/office/drawing/2014/main" id="{857F74A5-869B-215F-3F31-EA687A83F35C}"/>
              </a:ext>
            </a:extLst>
          </p:cNvPr>
          <p:cNvGraphicFramePr/>
          <p:nvPr>
            <p:extLst>
              <p:ext uri="{D42A27DB-BD31-4B8C-83A1-F6EECF244321}">
                <p14:modId xmlns:p14="http://schemas.microsoft.com/office/powerpoint/2010/main" val="2542483768"/>
              </p:ext>
            </p:extLst>
          </p:nvPr>
        </p:nvGraphicFramePr>
        <p:xfrm>
          <a:off x="2546537" y="3546424"/>
          <a:ext cx="6287900" cy="986138"/>
        </p:xfrm>
        <a:graphic>
          <a:graphicData uri="http://schemas.openxmlformats.org/drawingml/2006/table">
            <a:tbl>
              <a:tblPr>
                <a:noFill/>
                <a:tableStyleId>{455448A8-A26D-4632-9CA5-723645FD86BD}</a:tableStyleId>
              </a:tblPr>
              <a:tblGrid>
                <a:gridCol w="1682563">
                  <a:extLst>
                    <a:ext uri="{9D8B030D-6E8A-4147-A177-3AD203B41FA5}">
                      <a16:colId xmlns:a16="http://schemas.microsoft.com/office/drawing/2014/main" val="3588048867"/>
                    </a:ext>
                  </a:extLst>
                </a:gridCol>
                <a:gridCol w="1809750">
                  <a:extLst>
                    <a:ext uri="{9D8B030D-6E8A-4147-A177-3AD203B41FA5}">
                      <a16:colId xmlns:a16="http://schemas.microsoft.com/office/drawing/2014/main" val="1276132862"/>
                    </a:ext>
                  </a:extLst>
                </a:gridCol>
                <a:gridCol w="1509713">
                  <a:extLst>
                    <a:ext uri="{9D8B030D-6E8A-4147-A177-3AD203B41FA5}">
                      <a16:colId xmlns:a16="http://schemas.microsoft.com/office/drawing/2014/main" val="20000"/>
                    </a:ext>
                  </a:extLst>
                </a:gridCol>
                <a:gridCol w="1285874">
                  <a:extLst>
                    <a:ext uri="{9D8B030D-6E8A-4147-A177-3AD203B41FA5}">
                      <a16:colId xmlns:a16="http://schemas.microsoft.com/office/drawing/2014/main" val="20001"/>
                    </a:ext>
                  </a:extLst>
                </a:gridCol>
              </a:tblGrid>
              <a:tr h="493069">
                <a:tc>
                  <a:txBody>
                    <a:bodyPr/>
                    <a:lstStyle/>
                    <a:p>
                      <a:pPr algn="ctr">
                        <a:buNone/>
                      </a:pPr>
                      <a:r>
                        <a:rPr lang="ru-RU" sz="1300" b="1" dirty="0">
                          <a:solidFill>
                            <a:schemeClr val="tx1"/>
                          </a:solidFill>
                          <a:effectLst/>
                          <a:latin typeface="+mj-lt"/>
                        </a:rPr>
                        <a:t>Вариант из ТЗ</a:t>
                      </a:r>
                    </a:p>
                  </a:txBody>
                  <a:tcPr marL="61913" marR="61913" marT="28575" marB="28575"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algn="ctr">
                        <a:buNone/>
                      </a:pPr>
                      <a:r>
                        <a:rPr lang="ru-RU" sz="1300" b="1" dirty="0">
                          <a:solidFill>
                            <a:schemeClr val="tx1"/>
                          </a:solidFill>
                          <a:effectLst/>
                          <a:latin typeface="+mj-lt"/>
                        </a:rPr>
                        <a:t>Город / Район</a:t>
                      </a:r>
                    </a:p>
                  </a:txBody>
                  <a:tcPr marL="61913" marR="61913" marT="28575" marB="2857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lgn="ctr">
                      <a:solidFill>
                        <a:srgbClr val="FFFFFF"/>
                      </a:solidFill>
                      <a:prstDash val="solid"/>
                      <a:round/>
                      <a:headEnd type="none" w="sm" len="sm"/>
                      <a:tailEnd type="none" w="sm" len="sm"/>
                    </a:lnB>
                    <a:noFill/>
                  </a:tcPr>
                </a:tc>
                <a:tc>
                  <a:txBody>
                    <a:bodyPr/>
                    <a:lstStyle/>
                    <a:p>
                      <a:pPr algn="ctr">
                        <a:buNone/>
                      </a:pPr>
                      <a:r>
                        <a:rPr lang="ru-RU" sz="1300" b="1" dirty="0">
                          <a:solidFill>
                            <a:schemeClr val="tx1"/>
                          </a:solidFill>
                          <a:effectLst/>
                          <a:latin typeface="+mj-lt"/>
                        </a:rPr>
                        <a:t>Вид транспорта</a:t>
                      </a:r>
                    </a:p>
                  </a:txBody>
                  <a:tcPr marL="61913" marR="61913" marT="28575" marB="2857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tc>
                  <a:txBody>
                    <a:bodyPr/>
                    <a:lstStyle/>
                    <a:p>
                      <a:pPr algn="ctr">
                        <a:buNone/>
                      </a:pPr>
                      <a:r>
                        <a:rPr lang="ru-RU" sz="1300" b="1" dirty="0">
                          <a:solidFill>
                            <a:schemeClr val="tx1"/>
                          </a:solidFill>
                          <a:effectLst/>
                          <a:latin typeface="+mj-lt"/>
                        </a:rPr>
                        <a:t>Период</a:t>
                      </a:r>
                    </a:p>
                  </a:txBody>
                  <a:tcPr marL="61913" marR="61913" marT="28575" marB="28575" anchor="ctr">
                    <a:lnL w="9525" cap="flat" cmpd="sng">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noFill/>
                  </a:tcPr>
                </a:tc>
                <a:extLst>
                  <a:ext uri="{0D108BD9-81ED-4DB2-BD59-A6C34878D82A}">
                    <a16:rowId xmlns:a16="http://schemas.microsoft.com/office/drawing/2014/main" val="10000"/>
                  </a:ext>
                </a:extLst>
              </a:tr>
              <a:tr h="493069">
                <a:tc>
                  <a:txBody>
                    <a:bodyPr/>
                    <a:lstStyle/>
                    <a:p>
                      <a:pPr algn="ctr">
                        <a:buNone/>
                      </a:pPr>
                      <a:r>
                        <a:rPr lang="en-US" sz="1300" b="1" dirty="0">
                          <a:solidFill>
                            <a:schemeClr val="tx1"/>
                          </a:solidFill>
                          <a:effectLst/>
                          <a:latin typeface="Montserrat Medium" panose="00000600000000000000" pitchFamily="2" charset="-52"/>
                        </a:rPr>
                        <a:t>#</a:t>
                      </a:r>
                      <a:r>
                        <a:rPr lang="ru-RU" sz="1300" b="1" dirty="0">
                          <a:solidFill>
                            <a:schemeClr val="tx1"/>
                          </a:solidFill>
                          <a:effectLst/>
                          <a:latin typeface="Montserrat Medium" panose="00000600000000000000" pitchFamily="2" charset="-52"/>
                        </a:rPr>
                        <a:t>2</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solidFill>
                        <a:srgbClr val="FFFFFF">
                          <a:alpha val="0"/>
                        </a:srgbClr>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tc>
                  <a:txBody>
                    <a:bodyPr/>
                    <a:lstStyle/>
                    <a:p>
                      <a:pPr algn="ctr">
                        <a:buNone/>
                      </a:pPr>
                      <a:r>
                        <a:rPr lang="ru-RU" sz="1300" b="1" dirty="0">
                          <a:solidFill>
                            <a:schemeClr val="tx1"/>
                          </a:solidFill>
                          <a:effectLst/>
                          <a:latin typeface="Montserrat Medium" panose="00000600000000000000" pitchFamily="2" charset="-52"/>
                        </a:rPr>
                        <a:t>Санкт-Петербург</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tc>
                  <a:txBody>
                    <a:bodyPr/>
                    <a:lstStyle/>
                    <a:p>
                      <a:pPr algn="ctr">
                        <a:buNone/>
                      </a:pPr>
                      <a:r>
                        <a:rPr lang="ru-RU" sz="1300" b="1" dirty="0">
                          <a:solidFill>
                            <a:schemeClr val="tx1"/>
                          </a:solidFill>
                          <a:effectLst/>
                          <a:latin typeface="Montserrat Medium" panose="00000600000000000000" pitchFamily="2" charset="-52"/>
                        </a:rPr>
                        <a:t>Трамваи</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tc>
                  <a:txBody>
                    <a:bodyPr/>
                    <a:lstStyle/>
                    <a:p>
                      <a:pPr algn="ctr">
                        <a:buNone/>
                      </a:pPr>
                      <a:r>
                        <a:rPr lang="ru-RU" sz="1300" b="1" dirty="0">
                          <a:solidFill>
                            <a:schemeClr val="tx1"/>
                          </a:solidFill>
                          <a:effectLst/>
                          <a:latin typeface="Montserrat Medium" panose="00000600000000000000" pitchFamily="2" charset="-52"/>
                        </a:rPr>
                        <a:t>Весь год</a:t>
                      </a:r>
                      <a:endParaRPr lang="ru-RU" sz="1300" dirty="0">
                        <a:solidFill>
                          <a:schemeClr val="tx1"/>
                        </a:solidFill>
                        <a:effectLst/>
                        <a:latin typeface="Montserrat Medium" panose="00000600000000000000" pitchFamily="2" charset="-52"/>
                      </a:endParaRPr>
                    </a:p>
                  </a:txBody>
                  <a:tcPr marL="61913" marR="61913" marT="28575" marB="28575" anchor="ctr">
                    <a:lnL w="9525" cap="flat" cmpd="sng" algn="ctr">
                      <a:solidFill>
                        <a:srgbClr val="FFFFFF"/>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noFill/>
                      <a:prstDash val="solid"/>
                      <a:round/>
                      <a:headEnd type="none" w="sm" len="sm"/>
                      <a:tailEnd type="none" w="sm" len="sm"/>
                    </a:lnB>
                    <a:noFill/>
                  </a:tcPr>
                </a:tc>
                <a:extLst>
                  <a:ext uri="{0D108BD9-81ED-4DB2-BD59-A6C34878D82A}">
                    <a16:rowId xmlns:a16="http://schemas.microsoft.com/office/drawing/2014/main" val="10002"/>
                  </a:ext>
                </a:extLst>
              </a:tr>
            </a:tbl>
          </a:graphicData>
        </a:graphic>
      </p:graphicFrame>
      <p:pic>
        <p:nvPicPr>
          <p:cNvPr id="20" name="Рисунок 19">
            <a:extLst>
              <a:ext uri="{FF2B5EF4-FFF2-40B4-BE49-F238E27FC236}">
                <a16:creationId xmlns:a16="http://schemas.microsoft.com/office/drawing/2014/main" id="{5D052077-72C5-172A-5F4B-6F7A01DE83CE}"/>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rcRect l="27190" r="26607"/>
          <a:stretch>
            <a:fillRect/>
          </a:stretch>
        </p:blipFill>
        <p:spPr>
          <a:xfrm flipH="1">
            <a:off x="-222910" y="0"/>
            <a:ext cx="3564362" cy="5143500"/>
          </a:xfrm>
          <a:custGeom>
            <a:avLst/>
            <a:gdLst>
              <a:gd name="csX0" fmla="*/ 3394611 w 3564362"/>
              <a:gd name="csY0" fmla="*/ 0 h 5143500"/>
              <a:gd name="csX1" fmla="*/ 713649 w 3564362"/>
              <a:gd name="csY1" fmla="*/ 0 h 5143500"/>
              <a:gd name="csX2" fmla="*/ 501769 w 3564362"/>
              <a:gd name="csY2" fmla="*/ 172136 h 5143500"/>
              <a:gd name="csX3" fmla="*/ 127 w 3564362"/>
              <a:gd name="csY3" fmla="*/ 1105764 h 5143500"/>
              <a:gd name="csX4" fmla="*/ 723141 w 3564362"/>
              <a:gd name="csY4" fmla="*/ 3289087 h 5143500"/>
              <a:gd name="csX5" fmla="*/ 342145 w 3564362"/>
              <a:gd name="csY5" fmla="*/ 5133904 h 5143500"/>
              <a:gd name="csX6" fmla="*/ 351240 w 3564362"/>
              <a:gd name="csY6" fmla="*/ 5143500 h 5143500"/>
              <a:gd name="csX7" fmla="*/ 3465479 w 3564362"/>
              <a:gd name="csY7" fmla="*/ 5143500 h 5143500"/>
              <a:gd name="csX8" fmla="*/ 3474278 w 3564362"/>
              <a:gd name="csY8" fmla="*/ 5113313 h 5143500"/>
              <a:gd name="csX9" fmla="*/ 3399307 w 3564362"/>
              <a:gd name="csY9" fmla="*/ 62206 h 51435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3564362" h="5143500">
                <a:moveTo>
                  <a:pt x="3394611" y="0"/>
                </a:moveTo>
                <a:lnTo>
                  <a:pt x="713649" y="0"/>
                </a:lnTo>
                <a:lnTo>
                  <a:pt x="501769" y="172136"/>
                </a:lnTo>
                <a:cubicBezTo>
                  <a:pt x="228396" y="411766"/>
                  <a:pt x="8102" y="687186"/>
                  <a:pt x="127" y="1105764"/>
                </a:cubicBezTo>
                <a:cubicBezTo>
                  <a:pt x="-10506" y="1663868"/>
                  <a:pt x="655092" y="2606076"/>
                  <a:pt x="723141" y="3289087"/>
                </a:cubicBezTo>
                <a:cubicBezTo>
                  <a:pt x="786937" y="3929409"/>
                  <a:pt x="78210" y="4753756"/>
                  <a:pt x="342145" y="5133904"/>
                </a:cubicBezTo>
                <a:lnTo>
                  <a:pt x="351240" y="5143500"/>
                </a:lnTo>
                <a:lnTo>
                  <a:pt x="3465479" y="5143500"/>
                </a:lnTo>
                <a:lnTo>
                  <a:pt x="3474278" y="5113313"/>
                </a:lnTo>
                <a:cubicBezTo>
                  <a:pt x="3692221" y="4198873"/>
                  <a:pt x="3453058" y="782035"/>
                  <a:pt x="3399307" y="62206"/>
                </a:cubicBezTo>
                <a:close/>
              </a:path>
            </a:pathLst>
          </a:custGeom>
        </p:spPr>
      </p:pic>
      <p:cxnSp>
        <p:nvCxnSpPr>
          <p:cNvPr id="5" name="Google Shape;130;p28">
            <a:extLst>
              <a:ext uri="{FF2B5EF4-FFF2-40B4-BE49-F238E27FC236}">
                <a16:creationId xmlns:a16="http://schemas.microsoft.com/office/drawing/2014/main" id="{A73DE4AE-11B7-49A4-01E3-9776C63BBEEC}"/>
              </a:ext>
            </a:extLst>
          </p:cNvPr>
          <p:cNvCxnSpPr>
            <a:cxnSpLocks/>
          </p:cNvCxnSpPr>
          <p:nvPr/>
        </p:nvCxnSpPr>
        <p:spPr>
          <a:xfrm>
            <a:off x="3086100" y="4800200"/>
            <a:ext cx="6176963" cy="0"/>
          </a:xfrm>
          <a:prstGeom prst="straightConnector1">
            <a:avLst/>
          </a:prstGeom>
          <a:noFill/>
          <a:ln w="9525" cap="flat" cmpd="sng">
            <a:solidFill>
              <a:schemeClr val="dk1"/>
            </a:solidFill>
            <a:prstDash val="solid"/>
            <a:round/>
            <a:headEnd type="none" w="med" len="med"/>
            <a:tailEnd type="none" w="med" len="med"/>
          </a:ln>
        </p:spPr>
      </p:cxnSp>
      <p:sp>
        <p:nvSpPr>
          <p:cNvPr id="164" name="Google Shape;164;p32">
            <a:extLst>
              <a:ext uri="{FF2B5EF4-FFF2-40B4-BE49-F238E27FC236}">
                <a16:creationId xmlns:a16="http://schemas.microsoft.com/office/drawing/2014/main" id="{3C1484AC-4757-B582-C3FF-186E91CCDC7C}"/>
              </a:ext>
            </a:extLst>
          </p:cNvPr>
          <p:cNvSpPr txBox="1">
            <a:spLocks noGrp="1"/>
          </p:cNvSpPr>
          <p:nvPr>
            <p:ph type="title"/>
          </p:nvPr>
        </p:nvSpPr>
        <p:spPr>
          <a:xfrm>
            <a:off x="1834111" y="1653536"/>
            <a:ext cx="7000325" cy="16252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sz="4800" dirty="0">
                <a:latin typeface="+mj-lt"/>
              </a:rPr>
              <a:t>Трамвайная сеть Санкт-Петербурга</a:t>
            </a:r>
            <a:endParaRPr sz="4800" dirty="0">
              <a:latin typeface="+mj-lt"/>
            </a:endParaRPr>
          </a:p>
        </p:txBody>
      </p:sp>
    </p:spTree>
    <p:extLst>
      <p:ext uri="{BB962C8B-B14F-4D97-AF65-F5344CB8AC3E}">
        <p14:creationId xmlns:p14="http://schemas.microsoft.com/office/powerpoint/2010/main" val="1068342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plan timeline</a:t>
            </a:r>
            <a:endParaRPr/>
          </a:p>
        </p:txBody>
      </p:sp>
      <p:cxnSp>
        <p:nvCxnSpPr>
          <p:cNvPr id="234" name="Google Shape;234;p39"/>
          <p:cNvCxnSpPr>
            <a:stCxn id="235" idx="0"/>
          </p:cNvCxnSpPr>
          <p:nvPr/>
        </p:nvCxnSpPr>
        <p:spPr>
          <a:xfrm rot="10800000">
            <a:off x="1008800" y="1515937"/>
            <a:ext cx="0" cy="116400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39"/>
          <p:cNvCxnSpPr>
            <a:stCxn id="235" idx="3"/>
            <a:endCxn id="237" idx="1"/>
          </p:cNvCxnSpPr>
          <p:nvPr/>
        </p:nvCxnSpPr>
        <p:spPr>
          <a:xfrm>
            <a:off x="1115450" y="2786587"/>
            <a:ext cx="1209900" cy="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39"/>
          <p:cNvSpPr/>
          <p:nvPr/>
        </p:nvSpPr>
        <p:spPr>
          <a:xfrm>
            <a:off x="801795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6594805"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517166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9"/>
          <p:cNvSpPr/>
          <p:nvPr/>
        </p:nvSpPr>
        <p:spPr>
          <a:xfrm>
            <a:off x="232537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9"/>
          <p:cNvSpPr/>
          <p:nvPr/>
        </p:nvSpPr>
        <p:spPr>
          <a:xfrm>
            <a:off x="902150"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3748515" y="2679937"/>
            <a:ext cx="213300" cy="2133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txBox="1"/>
          <p:nvPr/>
        </p:nvSpPr>
        <p:spPr>
          <a:xfrm>
            <a:off x="1161200" y="1742537"/>
            <a:ext cx="1477800" cy="6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Mercury is the closest planet</a:t>
            </a:r>
            <a:endParaRPr>
              <a:solidFill>
                <a:schemeClr val="dk1"/>
              </a:solidFill>
              <a:latin typeface="Albert Sans"/>
              <a:ea typeface="Albert Sans"/>
              <a:cs typeface="Albert Sans"/>
              <a:sym typeface="Albert Sans"/>
            </a:endParaRPr>
          </a:p>
        </p:txBody>
      </p:sp>
      <p:sp>
        <p:nvSpPr>
          <p:cNvPr id="243" name="Google Shape;243;p39"/>
          <p:cNvSpPr txBox="1"/>
          <p:nvPr/>
        </p:nvSpPr>
        <p:spPr>
          <a:xfrm>
            <a:off x="1161199" y="1515995"/>
            <a:ext cx="10152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Step 01</a:t>
            </a:r>
            <a:endParaRPr sz="1600">
              <a:solidFill>
                <a:schemeClr val="dk1"/>
              </a:solidFill>
              <a:latin typeface="Syne SemiBold"/>
              <a:ea typeface="Syne SemiBold"/>
              <a:cs typeface="Syne SemiBold"/>
              <a:sym typeface="Syne SemiBold"/>
            </a:endParaRPr>
          </a:p>
        </p:txBody>
      </p:sp>
      <p:sp>
        <p:nvSpPr>
          <p:cNvPr id="244" name="Google Shape;244;p39"/>
          <p:cNvSpPr txBox="1"/>
          <p:nvPr/>
        </p:nvSpPr>
        <p:spPr>
          <a:xfrm>
            <a:off x="720000" y="3807237"/>
            <a:ext cx="1477800" cy="54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lbert Sans"/>
                <a:ea typeface="Albert Sans"/>
                <a:cs typeface="Albert Sans"/>
                <a:sym typeface="Albert Sans"/>
              </a:rPr>
              <a:t>Venus has a beautiful name</a:t>
            </a:r>
            <a:endParaRPr>
              <a:solidFill>
                <a:schemeClr val="dk1"/>
              </a:solidFill>
              <a:latin typeface="Albert Sans"/>
              <a:ea typeface="Albert Sans"/>
              <a:cs typeface="Albert Sans"/>
              <a:sym typeface="Albert Sans"/>
            </a:endParaRPr>
          </a:p>
        </p:txBody>
      </p:sp>
      <p:sp>
        <p:nvSpPr>
          <p:cNvPr id="245" name="Google Shape;245;p39"/>
          <p:cNvSpPr txBox="1"/>
          <p:nvPr/>
        </p:nvSpPr>
        <p:spPr>
          <a:xfrm>
            <a:off x="1182599" y="3580687"/>
            <a:ext cx="1015200" cy="23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yne SemiBold"/>
                <a:ea typeface="Syne SemiBold"/>
                <a:cs typeface="Syne SemiBold"/>
                <a:sym typeface="Syne SemiBold"/>
              </a:rPr>
              <a:t>Step 02</a:t>
            </a:r>
            <a:endParaRPr sz="1600">
              <a:solidFill>
                <a:schemeClr val="dk1"/>
              </a:solidFill>
              <a:latin typeface="Syne SemiBold"/>
              <a:ea typeface="Syne SemiBold"/>
              <a:cs typeface="Syne SemiBold"/>
              <a:sym typeface="Syne SemiBold"/>
            </a:endParaRPr>
          </a:p>
        </p:txBody>
      </p:sp>
      <p:cxnSp>
        <p:nvCxnSpPr>
          <p:cNvPr id="246" name="Google Shape;246;p39"/>
          <p:cNvCxnSpPr>
            <a:stCxn id="237" idx="2"/>
          </p:cNvCxnSpPr>
          <p:nvPr/>
        </p:nvCxnSpPr>
        <p:spPr>
          <a:xfrm>
            <a:off x="2432020" y="2893237"/>
            <a:ext cx="0" cy="1419300"/>
          </a:xfrm>
          <a:prstGeom prst="straightConnector1">
            <a:avLst/>
          </a:prstGeom>
          <a:noFill/>
          <a:ln w="9525" cap="flat" cmpd="sng">
            <a:solidFill>
              <a:schemeClr val="dk1"/>
            </a:solidFill>
            <a:prstDash val="solid"/>
            <a:round/>
            <a:headEnd type="none" w="med" len="med"/>
            <a:tailEnd type="none" w="med" len="med"/>
          </a:ln>
        </p:spPr>
      </p:cxnSp>
      <p:sp>
        <p:nvSpPr>
          <p:cNvPr id="247" name="Google Shape;247;p39"/>
          <p:cNvSpPr txBox="1"/>
          <p:nvPr/>
        </p:nvSpPr>
        <p:spPr>
          <a:xfrm>
            <a:off x="4100249" y="1742537"/>
            <a:ext cx="1477800" cy="6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Earth is the third planet</a:t>
            </a:r>
            <a:endParaRPr>
              <a:solidFill>
                <a:schemeClr val="dk1"/>
              </a:solidFill>
              <a:latin typeface="Albert Sans"/>
              <a:ea typeface="Albert Sans"/>
              <a:cs typeface="Albert Sans"/>
              <a:sym typeface="Albert Sans"/>
            </a:endParaRPr>
          </a:p>
        </p:txBody>
      </p:sp>
      <p:sp>
        <p:nvSpPr>
          <p:cNvPr id="248" name="Google Shape;248;p39"/>
          <p:cNvSpPr txBox="1"/>
          <p:nvPr/>
        </p:nvSpPr>
        <p:spPr>
          <a:xfrm>
            <a:off x="4100257" y="1515995"/>
            <a:ext cx="10152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Step 03</a:t>
            </a:r>
            <a:endParaRPr sz="1600">
              <a:solidFill>
                <a:schemeClr val="dk1"/>
              </a:solidFill>
              <a:latin typeface="Syne SemiBold"/>
              <a:ea typeface="Syne SemiBold"/>
              <a:cs typeface="Syne SemiBold"/>
              <a:sym typeface="Syne SemiBold"/>
            </a:endParaRPr>
          </a:p>
        </p:txBody>
      </p:sp>
      <p:cxnSp>
        <p:nvCxnSpPr>
          <p:cNvPr id="249" name="Google Shape;249;p39"/>
          <p:cNvCxnSpPr>
            <a:stCxn id="241" idx="0"/>
          </p:cNvCxnSpPr>
          <p:nvPr/>
        </p:nvCxnSpPr>
        <p:spPr>
          <a:xfrm rot="10800000">
            <a:off x="3855165" y="1515937"/>
            <a:ext cx="0" cy="1164000"/>
          </a:xfrm>
          <a:prstGeom prst="straightConnector1">
            <a:avLst/>
          </a:prstGeom>
          <a:noFill/>
          <a:ln w="9525" cap="flat" cmpd="sng">
            <a:solidFill>
              <a:schemeClr val="dk1"/>
            </a:solidFill>
            <a:prstDash val="solid"/>
            <a:round/>
            <a:headEnd type="none" w="med" len="med"/>
            <a:tailEnd type="none" w="med" len="med"/>
          </a:ln>
        </p:spPr>
      </p:cxnSp>
      <p:sp>
        <p:nvSpPr>
          <p:cNvPr id="250" name="Google Shape;250;p39"/>
          <p:cNvSpPr txBox="1"/>
          <p:nvPr/>
        </p:nvSpPr>
        <p:spPr>
          <a:xfrm>
            <a:off x="3565951" y="3807237"/>
            <a:ext cx="1477800" cy="54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lbert Sans"/>
                <a:ea typeface="Albert Sans"/>
                <a:cs typeface="Albert Sans"/>
                <a:sym typeface="Albert Sans"/>
              </a:rPr>
              <a:t>Mars is actually a cold place</a:t>
            </a:r>
            <a:endParaRPr>
              <a:solidFill>
                <a:schemeClr val="dk1"/>
              </a:solidFill>
              <a:latin typeface="Albert Sans"/>
              <a:ea typeface="Albert Sans"/>
              <a:cs typeface="Albert Sans"/>
              <a:sym typeface="Albert Sans"/>
            </a:endParaRPr>
          </a:p>
        </p:txBody>
      </p:sp>
      <p:sp>
        <p:nvSpPr>
          <p:cNvPr id="251" name="Google Shape;251;p39"/>
          <p:cNvSpPr txBox="1"/>
          <p:nvPr/>
        </p:nvSpPr>
        <p:spPr>
          <a:xfrm>
            <a:off x="4028540" y="3580687"/>
            <a:ext cx="1015200" cy="23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yne SemiBold"/>
                <a:ea typeface="Syne SemiBold"/>
                <a:cs typeface="Syne SemiBold"/>
                <a:sym typeface="Syne SemiBold"/>
              </a:rPr>
              <a:t>Step 04</a:t>
            </a:r>
            <a:endParaRPr sz="1600">
              <a:solidFill>
                <a:schemeClr val="dk1"/>
              </a:solidFill>
              <a:latin typeface="Syne SemiBold"/>
              <a:ea typeface="Syne SemiBold"/>
              <a:cs typeface="Syne SemiBold"/>
              <a:sym typeface="Syne SemiBold"/>
            </a:endParaRPr>
          </a:p>
        </p:txBody>
      </p:sp>
      <p:cxnSp>
        <p:nvCxnSpPr>
          <p:cNvPr id="252" name="Google Shape;252;p39"/>
          <p:cNvCxnSpPr>
            <a:stCxn id="240" idx="2"/>
          </p:cNvCxnSpPr>
          <p:nvPr/>
        </p:nvCxnSpPr>
        <p:spPr>
          <a:xfrm>
            <a:off x="5278310" y="2893237"/>
            <a:ext cx="0" cy="1419300"/>
          </a:xfrm>
          <a:prstGeom prst="straightConnector1">
            <a:avLst/>
          </a:prstGeom>
          <a:noFill/>
          <a:ln w="9525" cap="flat" cmpd="sng">
            <a:solidFill>
              <a:schemeClr val="dk1"/>
            </a:solidFill>
            <a:prstDash val="solid"/>
            <a:round/>
            <a:headEnd type="none" w="med" len="med"/>
            <a:tailEnd type="none" w="med" len="med"/>
          </a:ln>
        </p:spPr>
      </p:cxnSp>
      <p:sp>
        <p:nvSpPr>
          <p:cNvPr id="253" name="Google Shape;253;p39"/>
          <p:cNvSpPr txBox="1"/>
          <p:nvPr/>
        </p:nvSpPr>
        <p:spPr>
          <a:xfrm>
            <a:off x="6946200" y="1742537"/>
            <a:ext cx="1477800" cy="6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bert Sans"/>
                <a:ea typeface="Albert Sans"/>
                <a:cs typeface="Albert Sans"/>
                <a:sym typeface="Albert Sans"/>
              </a:rPr>
              <a:t>Jupiter is the biggest planet</a:t>
            </a:r>
            <a:endParaRPr>
              <a:solidFill>
                <a:schemeClr val="dk1"/>
              </a:solidFill>
              <a:latin typeface="Albert Sans"/>
              <a:ea typeface="Albert Sans"/>
              <a:cs typeface="Albert Sans"/>
              <a:sym typeface="Albert Sans"/>
            </a:endParaRPr>
          </a:p>
        </p:txBody>
      </p:sp>
      <p:sp>
        <p:nvSpPr>
          <p:cNvPr id="254" name="Google Shape;254;p39"/>
          <p:cNvSpPr txBox="1"/>
          <p:nvPr/>
        </p:nvSpPr>
        <p:spPr>
          <a:xfrm>
            <a:off x="6946199" y="1515995"/>
            <a:ext cx="1015200" cy="23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Syne SemiBold"/>
                <a:ea typeface="Syne SemiBold"/>
                <a:cs typeface="Syne SemiBold"/>
                <a:sym typeface="Syne SemiBold"/>
              </a:rPr>
              <a:t>Step 05</a:t>
            </a:r>
            <a:endParaRPr sz="1600">
              <a:solidFill>
                <a:schemeClr val="dk1"/>
              </a:solidFill>
              <a:latin typeface="Syne SemiBold"/>
              <a:ea typeface="Syne SemiBold"/>
              <a:cs typeface="Syne SemiBold"/>
              <a:sym typeface="Syne SemiBold"/>
            </a:endParaRPr>
          </a:p>
        </p:txBody>
      </p:sp>
      <p:cxnSp>
        <p:nvCxnSpPr>
          <p:cNvPr id="255" name="Google Shape;255;p39"/>
          <p:cNvCxnSpPr>
            <a:stCxn id="239" idx="0"/>
          </p:cNvCxnSpPr>
          <p:nvPr/>
        </p:nvCxnSpPr>
        <p:spPr>
          <a:xfrm rot="10800000">
            <a:off x="6701455" y="1515937"/>
            <a:ext cx="0" cy="1164000"/>
          </a:xfrm>
          <a:prstGeom prst="straightConnector1">
            <a:avLst/>
          </a:prstGeom>
          <a:noFill/>
          <a:ln w="9525" cap="flat" cmpd="sng">
            <a:solidFill>
              <a:schemeClr val="dk1"/>
            </a:solidFill>
            <a:prstDash val="solid"/>
            <a:round/>
            <a:headEnd type="none" w="med" len="med"/>
            <a:tailEnd type="none" w="med" len="med"/>
          </a:ln>
        </p:spPr>
      </p:cxnSp>
      <p:sp>
        <p:nvSpPr>
          <p:cNvPr id="256" name="Google Shape;256;p39"/>
          <p:cNvSpPr txBox="1"/>
          <p:nvPr/>
        </p:nvSpPr>
        <p:spPr>
          <a:xfrm>
            <a:off x="6417925" y="3807237"/>
            <a:ext cx="1477800" cy="54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Albert Sans"/>
                <a:ea typeface="Albert Sans"/>
                <a:cs typeface="Albert Sans"/>
                <a:sym typeface="Albert Sans"/>
              </a:rPr>
              <a:t>Sun is the star at the center</a:t>
            </a:r>
            <a:endParaRPr>
              <a:solidFill>
                <a:schemeClr val="dk1"/>
              </a:solidFill>
              <a:latin typeface="Albert Sans"/>
              <a:ea typeface="Albert Sans"/>
              <a:cs typeface="Albert Sans"/>
              <a:sym typeface="Albert Sans"/>
            </a:endParaRPr>
          </a:p>
        </p:txBody>
      </p:sp>
      <p:sp>
        <p:nvSpPr>
          <p:cNvPr id="257" name="Google Shape;257;p39"/>
          <p:cNvSpPr txBox="1"/>
          <p:nvPr/>
        </p:nvSpPr>
        <p:spPr>
          <a:xfrm>
            <a:off x="6880524" y="3580687"/>
            <a:ext cx="1015200" cy="23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Syne SemiBold"/>
                <a:ea typeface="Syne SemiBold"/>
                <a:cs typeface="Syne SemiBold"/>
                <a:sym typeface="Syne SemiBold"/>
              </a:rPr>
              <a:t>Step 06</a:t>
            </a:r>
            <a:endParaRPr sz="1600">
              <a:solidFill>
                <a:schemeClr val="dk1"/>
              </a:solidFill>
              <a:latin typeface="Syne SemiBold"/>
              <a:ea typeface="Syne SemiBold"/>
              <a:cs typeface="Syne SemiBold"/>
              <a:sym typeface="Syne SemiBold"/>
            </a:endParaRPr>
          </a:p>
        </p:txBody>
      </p:sp>
      <p:cxnSp>
        <p:nvCxnSpPr>
          <p:cNvPr id="258" name="Google Shape;258;p39"/>
          <p:cNvCxnSpPr>
            <a:stCxn id="238" idx="2"/>
          </p:cNvCxnSpPr>
          <p:nvPr/>
        </p:nvCxnSpPr>
        <p:spPr>
          <a:xfrm>
            <a:off x="8124600" y="2893237"/>
            <a:ext cx="0" cy="141930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39"/>
          <p:cNvCxnSpPr>
            <a:stCxn id="237" idx="3"/>
            <a:endCxn id="241" idx="1"/>
          </p:cNvCxnSpPr>
          <p:nvPr/>
        </p:nvCxnSpPr>
        <p:spPr>
          <a:xfrm>
            <a:off x="2538670"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260" name="Google Shape;260;p39"/>
          <p:cNvCxnSpPr>
            <a:stCxn id="241" idx="3"/>
            <a:endCxn id="240" idx="1"/>
          </p:cNvCxnSpPr>
          <p:nvPr/>
        </p:nvCxnSpPr>
        <p:spPr>
          <a:xfrm>
            <a:off x="3961815"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261" name="Google Shape;261;p39"/>
          <p:cNvCxnSpPr>
            <a:stCxn id="240" idx="3"/>
            <a:endCxn id="239" idx="1"/>
          </p:cNvCxnSpPr>
          <p:nvPr/>
        </p:nvCxnSpPr>
        <p:spPr>
          <a:xfrm>
            <a:off x="5384960" y="2786587"/>
            <a:ext cx="1209900" cy="0"/>
          </a:xfrm>
          <a:prstGeom prst="straightConnector1">
            <a:avLst/>
          </a:prstGeom>
          <a:noFill/>
          <a:ln w="9525" cap="flat" cmpd="sng">
            <a:solidFill>
              <a:schemeClr val="dk1"/>
            </a:solidFill>
            <a:prstDash val="solid"/>
            <a:round/>
            <a:headEnd type="none" w="med" len="med"/>
            <a:tailEnd type="none" w="med" len="med"/>
          </a:ln>
        </p:spPr>
      </p:cxnSp>
      <p:cxnSp>
        <p:nvCxnSpPr>
          <p:cNvPr id="262" name="Google Shape;262;p39"/>
          <p:cNvCxnSpPr>
            <a:stCxn id="239" idx="3"/>
            <a:endCxn id="238" idx="1"/>
          </p:cNvCxnSpPr>
          <p:nvPr/>
        </p:nvCxnSpPr>
        <p:spPr>
          <a:xfrm>
            <a:off x="6808105" y="2786587"/>
            <a:ext cx="1209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7" name="Google Shape;267;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business strategy</a:t>
            </a:r>
            <a:endParaRPr/>
          </a:p>
        </p:txBody>
      </p:sp>
      <p:sp>
        <p:nvSpPr>
          <p:cNvPr id="268" name="Google Shape;268;p40"/>
          <p:cNvSpPr/>
          <p:nvPr/>
        </p:nvSpPr>
        <p:spPr>
          <a:xfrm>
            <a:off x="713225" y="1128900"/>
            <a:ext cx="7717500" cy="3475200"/>
          </a:xfrm>
          <a:prstGeom prst="mathPlus">
            <a:avLst>
              <a:gd name="adj1"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txBox="1"/>
          <p:nvPr/>
        </p:nvSpPr>
        <p:spPr>
          <a:xfrm>
            <a:off x="3488400" y="1192375"/>
            <a:ext cx="2167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Attractive business model</a:t>
            </a:r>
            <a:endParaRPr sz="1000">
              <a:solidFill>
                <a:schemeClr val="dk1"/>
              </a:solidFill>
              <a:latin typeface="Albert Sans"/>
              <a:ea typeface="Albert Sans"/>
              <a:cs typeface="Albert Sans"/>
              <a:sym typeface="Albert Sans"/>
            </a:endParaRPr>
          </a:p>
        </p:txBody>
      </p:sp>
      <p:sp>
        <p:nvSpPr>
          <p:cNvPr id="270" name="Google Shape;270;p40"/>
          <p:cNvSpPr txBox="1"/>
          <p:nvPr/>
        </p:nvSpPr>
        <p:spPr>
          <a:xfrm>
            <a:off x="3487800" y="4205100"/>
            <a:ext cx="21684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Unattractive business model</a:t>
            </a:r>
            <a:endParaRPr sz="1000">
              <a:solidFill>
                <a:schemeClr val="dk1"/>
              </a:solidFill>
              <a:latin typeface="Albert Sans"/>
              <a:ea typeface="Albert Sans"/>
              <a:cs typeface="Albert Sans"/>
              <a:sym typeface="Albert Sans"/>
            </a:endParaRPr>
          </a:p>
        </p:txBody>
      </p:sp>
      <p:sp>
        <p:nvSpPr>
          <p:cNvPr id="271" name="Google Shape;271;p40"/>
          <p:cNvSpPr txBox="1"/>
          <p:nvPr/>
        </p:nvSpPr>
        <p:spPr>
          <a:xfrm rot="-5400000">
            <a:off x="161700" y="2635275"/>
            <a:ext cx="2167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High competitive strength</a:t>
            </a:r>
            <a:endParaRPr sz="1000">
              <a:solidFill>
                <a:schemeClr val="dk1"/>
              </a:solidFill>
              <a:latin typeface="Albert Sans"/>
              <a:ea typeface="Albert Sans"/>
              <a:cs typeface="Albert Sans"/>
              <a:sym typeface="Albert Sans"/>
            </a:endParaRPr>
          </a:p>
        </p:txBody>
      </p:sp>
      <p:sp>
        <p:nvSpPr>
          <p:cNvPr id="272" name="Google Shape;272;p40"/>
          <p:cNvSpPr txBox="1"/>
          <p:nvPr/>
        </p:nvSpPr>
        <p:spPr>
          <a:xfrm rot="5400000">
            <a:off x="6815100" y="2635275"/>
            <a:ext cx="21672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Low competitive strength</a:t>
            </a:r>
            <a:endParaRPr sz="1000">
              <a:solidFill>
                <a:schemeClr val="dk1"/>
              </a:solidFill>
              <a:latin typeface="Albert Sans"/>
              <a:ea typeface="Albert Sans"/>
              <a:cs typeface="Albert Sans"/>
              <a:sym typeface="Albert Sans"/>
            </a:endParaRPr>
          </a:p>
        </p:txBody>
      </p:sp>
      <p:sp>
        <p:nvSpPr>
          <p:cNvPr id="273" name="Google Shape;273;p40"/>
          <p:cNvSpPr/>
          <p:nvPr/>
        </p:nvSpPr>
        <p:spPr>
          <a:xfrm>
            <a:off x="2273413" y="1664625"/>
            <a:ext cx="1840500" cy="1050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Syne SemiBold"/>
                <a:ea typeface="Syne SemiBold"/>
                <a:cs typeface="Syne SemiBold"/>
                <a:sym typeface="Syne SemiBold"/>
              </a:rPr>
              <a:t>Growth and expansion strategy</a:t>
            </a:r>
            <a:endParaRPr sz="1600">
              <a:solidFill>
                <a:schemeClr val="dk1"/>
              </a:solidFill>
              <a:latin typeface="Syne SemiBold"/>
              <a:ea typeface="Syne SemiBold"/>
              <a:cs typeface="Syne SemiBold"/>
              <a:sym typeface="Syne SemiBold"/>
            </a:endParaRPr>
          </a:p>
        </p:txBody>
      </p:sp>
      <p:sp>
        <p:nvSpPr>
          <p:cNvPr id="274" name="Google Shape;274;p40"/>
          <p:cNvSpPr/>
          <p:nvPr/>
        </p:nvSpPr>
        <p:spPr>
          <a:xfrm>
            <a:off x="2273413" y="3227475"/>
            <a:ext cx="1840500" cy="681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Maintenance and protection strategy</a:t>
            </a:r>
            <a:endParaRPr sz="1200">
              <a:solidFill>
                <a:schemeClr val="dk1"/>
              </a:solidFill>
              <a:latin typeface="Syne SemiBold"/>
              <a:ea typeface="Syne SemiBold"/>
              <a:cs typeface="Syne SemiBold"/>
              <a:sym typeface="Syne SemiBold"/>
            </a:endParaRPr>
          </a:p>
        </p:txBody>
      </p:sp>
      <p:sp>
        <p:nvSpPr>
          <p:cNvPr id="275" name="Google Shape;275;p40"/>
          <p:cNvSpPr/>
          <p:nvPr/>
        </p:nvSpPr>
        <p:spPr>
          <a:xfrm>
            <a:off x="5030096" y="3227475"/>
            <a:ext cx="1840500" cy="66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Reduction or elimination strategy</a:t>
            </a:r>
            <a:endParaRPr sz="1200">
              <a:solidFill>
                <a:schemeClr val="dk1"/>
              </a:solidFill>
              <a:latin typeface="Syne SemiBold"/>
              <a:ea typeface="Syne SemiBold"/>
              <a:cs typeface="Syne SemiBold"/>
              <a:sym typeface="Syne SemiBold"/>
            </a:endParaRPr>
          </a:p>
        </p:txBody>
      </p:sp>
      <p:sp>
        <p:nvSpPr>
          <p:cNvPr id="276" name="Google Shape;276;p40"/>
          <p:cNvSpPr/>
          <p:nvPr/>
        </p:nvSpPr>
        <p:spPr>
          <a:xfrm>
            <a:off x="5030063" y="1855875"/>
            <a:ext cx="1840500" cy="668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Syne SemiBold"/>
                <a:ea typeface="Syne SemiBold"/>
                <a:cs typeface="Syne SemiBold"/>
                <a:sym typeface="Syne SemiBold"/>
              </a:rPr>
              <a:t>Reorientation or abandonment strategy</a:t>
            </a:r>
            <a:endParaRPr sz="1200">
              <a:solidFill>
                <a:schemeClr val="dk1"/>
              </a:solidFill>
              <a:latin typeface="Syne SemiBold"/>
              <a:ea typeface="Syne SemiBold"/>
              <a:cs typeface="Syne SemiBold"/>
              <a:sym typeface="Syne SemiBold"/>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 infographic</a:t>
            </a:r>
            <a:endParaRPr/>
          </a:p>
        </p:txBody>
      </p:sp>
      <p:sp>
        <p:nvSpPr>
          <p:cNvPr id="289" name="Google Shape;289;p41"/>
          <p:cNvSpPr txBox="1">
            <a:spLocks noGrp="1"/>
          </p:cNvSpPr>
          <p:nvPr>
            <p:ph type="subTitle" idx="4294967295"/>
          </p:nvPr>
        </p:nvSpPr>
        <p:spPr>
          <a:xfrm>
            <a:off x="5940425" y="1325563"/>
            <a:ext cx="3203575" cy="4238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Syne SemiBold"/>
                <a:ea typeface="Syne SemiBold"/>
                <a:cs typeface="Syne SemiBold"/>
                <a:sym typeface="Syne SemiBold"/>
              </a:rPr>
              <a:t>$100 M</a:t>
            </a:r>
            <a:endParaRPr sz="1600">
              <a:latin typeface="Syne SemiBold"/>
              <a:ea typeface="Syne SemiBold"/>
              <a:cs typeface="Syne SemiBold"/>
              <a:sym typeface="Syne SemiBold"/>
            </a:endParaRPr>
          </a:p>
        </p:txBody>
      </p:sp>
      <p:sp>
        <p:nvSpPr>
          <p:cNvPr id="290" name="Google Shape;290;p41"/>
          <p:cNvSpPr txBox="1">
            <a:spLocks noGrp="1"/>
          </p:cNvSpPr>
          <p:nvPr>
            <p:ph type="subTitle" idx="4294967295"/>
          </p:nvPr>
        </p:nvSpPr>
        <p:spPr>
          <a:xfrm>
            <a:off x="5940425" y="1682750"/>
            <a:ext cx="3203575" cy="6556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innovative approach and unique features, we aim to capture a significant portion of the $100 million"</a:t>
            </a:r>
            <a:endParaRPr/>
          </a:p>
        </p:txBody>
      </p:sp>
      <p:sp>
        <p:nvSpPr>
          <p:cNvPr id="291" name="Google Shape;291;p41"/>
          <p:cNvSpPr txBox="1">
            <a:spLocks noGrp="1"/>
          </p:cNvSpPr>
          <p:nvPr>
            <p:ph type="subTitle" idx="4294967295"/>
          </p:nvPr>
        </p:nvSpPr>
        <p:spPr>
          <a:xfrm>
            <a:off x="5940425" y="2427288"/>
            <a:ext cx="3203575" cy="4254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Syne SemiBold"/>
                <a:ea typeface="Syne SemiBold"/>
                <a:cs typeface="Syne SemiBold"/>
                <a:sym typeface="Syne SemiBold"/>
              </a:rPr>
              <a:t>$20 M</a:t>
            </a:r>
            <a:endParaRPr sz="1600">
              <a:latin typeface="Syne SemiBold"/>
              <a:ea typeface="Syne SemiBold"/>
              <a:cs typeface="Syne SemiBold"/>
              <a:sym typeface="Syne SemiBold"/>
            </a:endParaRPr>
          </a:p>
        </p:txBody>
      </p:sp>
      <p:sp>
        <p:nvSpPr>
          <p:cNvPr id="292" name="Google Shape;292;p41"/>
          <p:cNvSpPr txBox="1">
            <a:spLocks noGrp="1"/>
          </p:cNvSpPr>
          <p:nvPr>
            <p:ph type="subTitle" idx="4294967295"/>
          </p:nvPr>
        </p:nvSpPr>
        <p:spPr>
          <a:xfrm>
            <a:off x="5940425" y="2786063"/>
            <a:ext cx="3203575" cy="654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research indicates that the market for [product/service] is projected to reach $20 million by next year"</a:t>
            </a:r>
            <a:endParaRPr/>
          </a:p>
        </p:txBody>
      </p:sp>
      <p:sp>
        <p:nvSpPr>
          <p:cNvPr id="293" name="Google Shape;293;p41"/>
          <p:cNvSpPr txBox="1">
            <a:spLocks noGrp="1"/>
          </p:cNvSpPr>
          <p:nvPr>
            <p:ph type="subTitle" idx="4294967295"/>
          </p:nvPr>
        </p:nvSpPr>
        <p:spPr>
          <a:xfrm>
            <a:off x="5940425" y="3530600"/>
            <a:ext cx="3203575" cy="4254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Syne SemiBold"/>
                <a:ea typeface="Syne SemiBold"/>
                <a:cs typeface="Syne SemiBold"/>
                <a:sym typeface="Syne SemiBold"/>
              </a:rPr>
              <a:t>$5 M</a:t>
            </a:r>
            <a:endParaRPr sz="1600">
              <a:latin typeface="Syne SemiBold"/>
              <a:ea typeface="Syne SemiBold"/>
              <a:cs typeface="Syne SemiBold"/>
              <a:sym typeface="Syne SemiBold"/>
            </a:endParaRPr>
          </a:p>
        </p:txBody>
      </p:sp>
      <p:sp>
        <p:nvSpPr>
          <p:cNvPr id="294" name="Google Shape;294;p41"/>
          <p:cNvSpPr txBox="1">
            <a:spLocks noGrp="1"/>
          </p:cNvSpPr>
          <p:nvPr>
            <p:ph type="subTitle" idx="4294967295"/>
          </p:nvPr>
        </p:nvSpPr>
        <p:spPr>
          <a:xfrm>
            <a:off x="5940425" y="3887788"/>
            <a:ext cx="3203575" cy="6556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market for [product/service] is currently valued at $5 million"</a:t>
            </a:r>
            <a:endParaRPr/>
          </a:p>
        </p:txBody>
      </p:sp>
      <p:sp>
        <p:nvSpPr>
          <p:cNvPr id="282" name="Google Shape;282;p41"/>
          <p:cNvSpPr/>
          <p:nvPr/>
        </p:nvSpPr>
        <p:spPr>
          <a:xfrm>
            <a:off x="867850" y="1354675"/>
            <a:ext cx="3249300" cy="324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1144900" y="1908750"/>
            <a:ext cx="2695200" cy="269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1677550" y="2974125"/>
            <a:ext cx="1629900" cy="162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1"/>
          <p:cNvSpPr txBox="1"/>
          <p:nvPr/>
        </p:nvSpPr>
        <p:spPr>
          <a:xfrm>
            <a:off x="1857550" y="1345750"/>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yne SemiBold"/>
                <a:ea typeface="Syne SemiBold"/>
                <a:cs typeface="Syne SemiBold"/>
                <a:sym typeface="Syne SemiBold"/>
              </a:rPr>
              <a:t>$100 M</a:t>
            </a:r>
            <a:endParaRPr sz="1600">
              <a:solidFill>
                <a:schemeClr val="lt1"/>
              </a:solidFill>
              <a:latin typeface="Syne SemiBold"/>
              <a:ea typeface="Syne SemiBold"/>
              <a:cs typeface="Syne SemiBold"/>
              <a:sym typeface="Syne SemiBold"/>
            </a:endParaRPr>
          </a:p>
        </p:txBody>
      </p:sp>
      <p:sp>
        <p:nvSpPr>
          <p:cNvPr id="286" name="Google Shape;286;p41"/>
          <p:cNvSpPr txBox="1"/>
          <p:nvPr/>
        </p:nvSpPr>
        <p:spPr>
          <a:xfrm>
            <a:off x="1857550" y="2227875"/>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yne SemiBold"/>
                <a:ea typeface="Syne SemiBold"/>
                <a:cs typeface="Syne SemiBold"/>
                <a:sym typeface="Syne SemiBold"/>
              </a:rPr>
              <a:t>$20 M</a:t>
            </a:r>
            <a:endParaRPr sz="1600">
              <a:solidFill>
                <a:schemeClr val="lt1"/>
              </a:solidFill>
              <a:latin typeface="Syne SemiBold"/>
              <a:ea typeface="Syne SemiBold"/>
              <a:cs typeface="Syne SemiBold"/>
              <a:sym typeface="Syne SemiBold"/>
            </a:endParaRPr>
          </a:p>
        </p:txBody>
      </p:sp>
      <p:sp>
        <p:nvSpPr>
          <p:cNvPr id="287" name="Google Shape;287;p41"/>
          <p:cNvSpPr txBox="1"/>
          <p:nvPr/>
        </p:nvSpPr>
        <p:spPr>
          <a:xfrm>
            <a:off x="1857550" y="3617875"/>
            <a:ext cx="12699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Syne SemiBold"/>
                <a:ea typeface="Syne SemiBold"/>
                <a:cs typeface="Syne SemiBold"/>
                <a:sym typeface="Syne SemiBold"/>
              </a:rPr>
              <a:t>$5 M</a:t>
            </a:r>
            <a:endParaRPr sz="1600">
              <a:solidFill>
                <a:schemeClr val="lt1"/>
              </a:solidFill>
              <a:latin typeface="Syne SemiBold"/>
              <a:ea typeface="Syne SemiBold"/>
              <a:cs typeface="Syne SemiBold"/>
              <a:sym typeface="Syne SemiBold"/>
            </a:endParaRPr>
          </a:p>
        </p:txBody>
      </p:sp>
      <p:sp>
        <p:nvSpPr>
          <p:cNvPr id="288" name="Google Shape;288;p41"/>
          <p:cNvSpPr/>
          <p:nvPr/>
        </p:nvSpPr>
        <p:spPr>
          <a:xfrm>
            <a:off x="4798225" y="1392632"/>
            <a:ext cx="288900" cy="28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4798225" y="2495657"/>
            <a:ext cx="288900" cy="28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1"/>
          <p:cNvSpPr/>
          <p:nvPr/>
        </p:nvSpPr>
        <p:spPr>
          <a:xfrm>
            <a:off x="4798225" y="3598660"/>
            <a:ext cx="288900" cy="28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00"/>
        <p:cNvGrpSpPr/>
        <p:nvPr/>
      </p:nvGrpSpPr>
      <p:grpSpPr>
        <a:xfrm>
          <a:off x="0" y="0"/>
          <a:ext cx="0" cy="0"/>
          <a:chOff x="0" y="0"/>
          <a:chExt cx="0" cy="0"/>
        </a:xfrm>
      </p:grpSpPr>
      <p:sp>
        <p:nvSpPr>
          <p:cNvPr id="301" name="Google Shape;301;p4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302" name="Google Shape;302;p4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b="1"/>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grpSp>
        <p:nvGrpSpPr>
          <p:cNvPr id="303" name="Google Shape;303;p42"/>
          <p:cNvGrpSpPr/>
          <p:nvPr/>
        </p:nvGrpSpPr>
        <p:grpSpPr>
          <a:xfrm>
            <a:off x="6273274" y="3321860"/>
            <a:ext cx="276012" cy="275991"/>
            <a:chOff x="3368074" y="3882537"/>
            <a:chExt cx="215298" cy="215298"/>
          </a:xfrm>
        </p:grpSpPr>
        <p:sp>
          <p:nvSpPr>
            <p:cNvPr id="304" name="Google Shape;304;p4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42"/>
          <p:cNvGrpSpPr/>
          <p:nvPr/>
        </p:nvGrpSpPr>
        <p:grpSpPr>
          <a:xfrm>
            <a:off x="7139306" y="3340568"/>
            <a:ext cx="266790" cy="238574"/>
            <a:chOff x="3824739" y="3890112"/>
            <a:chExt cx="208105" cy="186110"/>
          </a:xfrm>
        </p:grpSpPr>
        <p:sp>
          <p:nvSpPr>
            <p:cNvPr id="308" name="Google Shape;308;p4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42"/>
          <p:cNvSpPr/>
          <p:nvPr/>
        </p:nvSpPr>
        <p:spPr>
          <a:xfrm>
            <a:off x="8003190" y="3340807"/>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2"/>
          <p:cNvSpPr txBox="1"/>
          <p:nvPr/>
        </p:nvSpPr>
        <p:spPr>
          <a:xfrm>
            <a:off x="4279075" y="4343600"/>
            <a:ext cx="41517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Open Sans"/>
                <a:ea typeface="Open Sans"/>
                <a:cs typeface="Open Sans"/>
                <a:sym typeface="Open Sans"/>
              </a:rPr>
              <a:t>Please keep this slide for attribution</a:t>
            </a:r>
            <a:endParaRPr sz="1000">
              <a:solidFill>
                <a:schemeClr val="dk1"/>
              </a:solidFill>
              <a:latin typeface="Open Sans"/>
              <a:ea typeface="Open Sans"/>
              <a:cs typeface="Open Sans"/>
              <a:sym typeface="Open Sans"/>
            </a:endParaRPr>
          </a:p>
        </p:txBody>
      </p:sp>
      <p:sp>
        <p:nvSpPr>
          <p:cNvPr id="313" name="Google Shape;313;p42"/>
          <p:cNvSpPr txBox="1"/>
          <p:nvPr/>
        </p:nvSpPr>
        <p:spPr>
          <a:xfrm>
            <a:off x="306325" y="4604000"/>
            <a:ext cx="11244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yne"/>
                <a:ea typeface="Syne"/>
                <a:cs typeface="Syne"/>
                <a:sym typeface="Syne"/>
              </a:rPr>
              <a:t>Company name</a:t>
            </a:r>
            <a:endParaRPr sz="1000">
              <a:solidFill>
                <a:schemeClr val="dk1"/>
              </a:solidFill>
              <a:latin typeface="Syne"/>
              <a:ea typeface="Syne"/>
              <a:cs typeface="Syne"/>
              <a:sym typeface="Syne"/>
            </a:endParaRPr>
          </a:p>
        </p:txBody>
      </p:sp>
      <p:cxnSp>
        <p:nvCxnSpPr>
          <p:cNvPr id="314" name="Google Shape;314;p42"/>
          <p:cNvCxnSpPr/>
          <p:nvPr/>
        </p:nvCxnSpPr>
        <p:spPr>
          <a:xfrm>
            <a:off x="1430700" y="4800200"/>
            <a:ext cx="824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E0DFCC-3C17-1E88-0425-A7630E93D5A9}"/>
            </a:ext>
          </a:extLst>
        </p:cNvPr>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32D941F-BFB7-965E-A293-3F16691D0D5B}"/>
              </a:ext>
            </a:extLst>
          </p:cNvPr>
          <p:cNvSpPr/>
          <p:nvPr/>
        </p:nvSpPr>
        <p:spPr>
          <a:xfrm>
            <a:off x="0" y="0"/>
            <a:ext cx="9144000" cy="514350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2340755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320" name="Google Shape;320;p4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used in this template? Get them on these websites:</a:t>
            </a:r>
            <a:endParaRPr/>
          </a:p>
          <a:p>
            <a:pPr marL="0" lvl="0" indent="0" algn="l" rtl="0">
              <a:spcBef>
                <a:spcPts val="1000"/>
              </a:spcBef>
              <a:spcAft>
                <a:spcPts val="0"/>
              </a:spcAft>
              <a:buNone/>
            </a:pPr>
            <a:r>
              <a:rPr lang="en"/>
              <a:t>Photos:</a:t>
            </a:r>
            <a:endParaRPr/>
          </a:p>
          <a:p>
            <a:pPr marL="457200" lvl="0" indent="-304800" algn="l" rtl="0">
              <a:spcBef>
                <a:spcPts val="0"/>
              </a:spcBef>
              <a:spcAft>
                <a:spcPts val="0"/>
              </a:spcAft>
              <a:buSzPts val="1200"/>
              <a:buFont typeface="Albert Sans Light"/>
              <a:buChar char="●"/>
            </a:pPr>
            <a:r>
              <a:rPr lang="en" u="sng">
                <a:solidFill>
                  <a:schemeClr val="hlink"/>
                </a:solidFill>
                <a:hlinkClick r:id="rId3"/>
              </a:rPr>
              <a:t>People working with ai operated devices I</a:t>
            </a:r>
            <a:endParaRPr/>
          </a:p>
          <a:p>
            <a:pPr marL="457200" lvl="0" indent="-304800" algn="l" rtl="0">
              <a:spcBef>
                <a:spcPts val="0"/>
              </a:spcBef>
              <a:spcAft>
                <a:spcPts val="0"/>
              </a:spcAft>
              <a:buSzPts val="1200"/>
              <a:buFont typeface="Albert Sans Light"/>
              <a:buChar char="●"/>
            </a:pPr>
            <a:r>
              <a:rPr lang="en" u="sng">
                <a:solidFill>
                  <a:schemeClr val="hlink"/>
                </a:solidFill>
                <a:hlinkClick r:id="rId4"/>
              </a:rPr>
              <a:t>People working with ai operated devices II</a:t>
            </a:r>
            <a:endParaRPr/>
          </a:p>
          <a:p>
            <a:pPr marL="457200" lvl="0" indent="-304800" algn="l" rtl="0">
              <a:spcBef>
                <a:spcPts val="0"/>
              </a:spcBef>
              <a:spcAft>
                <a:spcPts val="0"/>
              </a:spcAft>
              <a:buSzPts val="1200"/>
              <a:buChar char="●"/>
            </a:pPr>
            <a:r>
              <a:rPr lang="en" u="sng">
                <a:solidFill>
                  <a:schemeClr val="hlink"/>
                </a:solidFill>
                <a:hlinkClick r:id="rId5"/>
              </a:rPr>
              <a:t>Gradient grainy texture</a:t>
            </a:r>
            <a:endParaRPr/>
          </a:p>
          <a:p>
            <a:pPr marL="457200" lvl="0" indent="-304800" algn="l" rtl="0">
              <a:spcBef>
                <a:spcPts val="0"/>
              </a:spcBef>
              <a:spcAft>
                <a:spcPts val="0"/>
              </a:spcAft>
              <a:buSzPts val="1200"/>
              <a:buChar char="●"/>
            </a:pPr>
            <a:r>
              <a:rPr lang="en" u="sng">
                <a:solidFill>
                  <a:schemeClr val="hlink"/>
                </a:solidFill>
                <a:hlinkClick r:id="rId6"/>
              </a:rPr>
              <a:t>Round bubble spheres of northern lights background</a:t>
            </a:r>
            <a:endParaRPr/>
          </a:p>
          <a:p>
            <a:pPr marL="457200" lvl="0" indent="-304800" algn="l" rtl="0">
              <a:spcBef>
                <a:spcPts val="0"/>
              </a:spcBef>
              <a:spcAft>
                <a:spcPts val="0"/>
              </a:spcAft>
              <a:buSzPts val="1200"/>
              <a:buChar char="●"/>
            </a:pPr>
            <a:r>
              <a:rPr lang="en" u="sng">
                <a:solidFill>
                  <a:schemeClr val="hlink"/>
                </a:solidFill>
                <a:hlinkClick r:id="rId7"/>
              </a:rPr>
              <a:t>Abstract northern lights background with defocused coloured shapes</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26" name="Google Shape;326;p4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br>
              <a:rPr lang="en"/>
            </a:br>
            <a:endParaRPr/>
          </a:p>
          <a:p>
            <a:pPr marL="457200" lvl="0" indent="-304800" algn="l" rtl="0">
              <a:spcBef>
                <a:spcPts val="0"/>
              </a:spcBef>
              <a:spcAft>
                <a:spcPts val="0"/>
              </a:spcAft>
              <a:buSzPts val="1200"/>
              <a:buChar char="●"/>
            </a:pPr>
            <a:r>
              <a:rPr lang="en" u="sng">
                <a:solidFill>
                  <a:schemeClr val="hlink"/>
                </a:solidFill>
                <a:hlinkClick r:id="rId3"/>
              </a:rPr>
              <a:t>Abstract blue northern lights background</a:t>
            </a:r>
            <a:endParaRPr/>
          </a:p>
          <a:p>
            <a:pPr marL="457200" lvl="0" indent="-304800" algn="l" rtl="0">
              <a:spcBef>
                <a:spcPts val="0"/>
              </a:spcBef>
              <a:spcAft>
                <a:spcPts val="0"/>
              </a:spcAft>
              <a:buSzPts val="1200"/>
              <a:buChar char="●"/>
            </a:pPr>
            <a:r>
              <a:rPr lang="en" u="sng">
                <a:solidFill>
                  <a:schemeClr val="hlink"/>
                </a:solidFill>
                <a:hlinkClick r:id="rId4"/>
              </a:rPr>
              <a:t>People working with ai operated devices</a:t>
            </a: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330"/>
        <p:cNvGrpSpPr/>
        <p:nvPr/>
      </p:nvGrpSpPr>
      <p:grpSpPr>
        <a:xfrm>
          <a:off x="0" y="0"/>
          <a:ext cx="0" cy="0"/>
          <a:chOff x="0" y="0"/>
          <a:chExt cx="0" cy="0"/>
        </a:xfrm>
      </p:grpSpPr>
      <p:grpSp>
        <p:nvGrpSpPr>
          <p:cNvPr id="331" name="Google Shape;331;p45"/>
          <p:cNvGrpSpPr/>
          <p:nvPr/>
        </p:nvGrpSpPr>
        <p:grpSpPr>
          <a:xfrm>
            <a:off x="1343061" y="3305297"/>
            <a:ext cx="291737" cy="289845"/>
            <a:chOff x="5049575" y="4993600"/>
            <a:chExt cx="482050" cy="478925"/>
          </a:xfrm>
        </p:grpSpPr>
        <p:sp>
          <p:nvSpPr>
            <p:cNvPr id="332" name="Google Shape;332;p4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3" name="Google Shape;333;p4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4" name="Google Shape;334;p4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5" name="Google Shape;335;p4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36" name="Google Shape;336;p45"/>
          <p:cNvGrpSpPr/>
          <p:nvPr/>
        </p:nvGrpSpPr>
        <p:grpSpPr>
          <a:xfrm>
            <a:off x="1343052" y="2010830"/>
            <a:ext cx="291746" cy="286082"/>
            <a:chOff x="1490050" y="3805975"/>
            <a:chExt cx="491900" cy="482350"/>
          </a:xfrm>
        </p:grpSpPr>
        <p:sp>
          <p:nvSpPr>
            <p:cNvPr id="337" name="Google Shape;337;p4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8" name="Google Shape;338;p4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39" name="Google Shape;339;p4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0" name="Google Shape;340;p4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41" name="Google Shape;341;p45"/>
          <p:cNvGrpSpPr/>
          <p:nvPr/>
        </p:nvGrpSpPr>
        <p:grpSpPr>
          <a:xfrm>
            <a:off x="942179" y="2419464"/>
            <a:ext cx="291890" cy="291890"/>
            <a:chOff x="2085525" y="4992125"/>
            <a:chExt cx="481825" cy="481825"/>
          </a:xfrm>
        </p:grpSpPr>
        <p:sp>
          <p:nvSpPr>
            <p:cNvPr id="342" name="Google Shape;342;p4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43" name="Google Shape;343;p4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44" name="Google Shape;344;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Instructions for use</a:t>
            </a:r>
            <a:endParaRPr>
              <a:solidFill>
                <a:schemeClr val="tx1"/>
              </a:solidFill>
            </a:endParaRPr>
          </a:p>
        </p:txBody>
      </p:sp>
      <p:sp>
        <p:nvSpPr>
          <p:cNvPr id="345" name="Google Shape;345;p45"/>
          <p:cNvSpPr txBox="1"/>
          <p:nvPr/>
        </p:nvSpPr>
        <p:spPr>
          <a:xfrm>
            <a:off x="72340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 sz="1100">
                <a:solidFill>
                  <a:schemeClr val="tx1"/>
                </a:solidFill>
                <a:latin typeface="Inter"/>
                <a:ea typeface="Inter"/>
                <a:cs typeface="Inter"/>
                <a:sym typeface="Inter"/>
              </a:rPr>
              <a:t>If you have a free account, in order to use this template, you must credit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100">
                <a:solidFill>
                  <a:schemeClr val="tx1"/>
                </a:solidFill>
                <a:latin typeface="Inter"/>
                <a:ea typeface="Inter"/>
                <a:cs typeface="Inter"/>
                <a:sym typeface="Inter"/>
              </a:rPr>
              <a:t> by keeping the </a:t>
            </a:r>
            <a:r>
              <a:rPr lang="en" sz="1100" b="1" u="sng">
                <a:solidFill>
                  <a:schemeClr val="tx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Thanks</a:t>
            </a:r>
            <a:r>
              <a:rPr lang="en" sz="1100">
                <a:solidFill>
                  <a:schemeClr val="tx1"/>
                </a:solidFill>
                <a:latin typeface="Inter"/>
                <a:ea typeface="Inter"/>
                <a:cs typeface="Inter"/>
                <a:sym typeface="Inter"/>
              </a:rPr>
              <a:t> slide </a:t>
            </a:r>
            <a:endParaRPr sz="1100" b="1">
              <a:solidFill>
                <a:schemeClr val="tx1"/>
              </a:solidFill>
              <a:latin typeface="Inter"/>
              <a:ea typeface="Inter"/>
              <a:cs typeface="Inter"/>
              <a:sym typeface="Inter"/>
            </a:endParaRPr>
          </a:p>
        </p:txBody>
      </p:sp>
      <p:sp>
        <p:nvSpPr>
          <p:cNvPr id="346" name="Google Shape;346;p45"/>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tx1"/>
                </a:solidFill>
                <a:latin typeface="Inter"/>
                <a:ea typeface="Inter"/>
                <a:cs typeface="Inter"/>
                <a:sym typeface="Inter"/>
              </a:rPr>
              <a:t>For more information about editing slides, please read our </a:t>
            </a:r>
            <a:r>
              <a:rPr lang="en" sz="1100" b="1" u="sng">
                <a:solidFill>
                  <a:schemeClr val="tx1"/>
                </a:solidFill>
                <a:latin typeface="Inter"/>
                <a:ea typeface="Inter"/>
                <a:cs typeface="Inter"/>
                <a:sym typeface="Inter"/>
                <a:hlinkClick r:id="rId4">
                  <a:extLst>
                    <a:ext uri="{A12FA001-AC4F-418D-AE19-62706E023703}">
                      <ahyp:hlinkClr xmlns:ahyp="http://schemas.microsoft.com/office/drawing/2018/hyperlinkcolor" val="tx"/>
                    </a:ext>
                  </a:extLst>
                </a:hlinkClick>
              </a:rPr>
              <a:t>FAQs</a:t>
            </a:r>
            <a:r>
              <a:rPr lang="en" sz="1100">
                <a:solidFill>
                  <a:schemeClr val="tx1"/>
                </a:solidFill>
                <a:latin typeface="Inter"/>
                <a:ea typeface="Inter"/>
                <a:cs typeface="Inter"/>
                <a:sym typeface="Inter"/>
              </a:rPr>
              <a:t> or visit our </a:t>
            </a:r>
            <a:r>
              <a:rPr lang="en" sz="1100" b="1" u="sng">
                <a:solidFill>
                  <a:schemeClr val="tx1"/>
                </a:solidFill>
                <a:latin typeface="Inter"/>
                <a:ea typeface="Inter"/>
                <a:cs typeface="Inter"/>
                <a:sym typeface="Inter"/>
                <a:hlinkClick r:id="rId5">
                  <a:extLst>
                    <a:ext uri="{A12FA001-AC4F-418D-AE19-62706E023703}">
                      <ahyp:hlinkClr xmlns:ahyp="http://schemas.microsoft.com/office/drawing/2018/hyperlinkcolor" val="tx"/>
                    </a:ext>
                  </a:extLst>
                </a:hlinkClick>
              </a:rPr>
              <a:t>blog</a:t>
            </a:r>
            <a:endParaRPr b="1">
              <a:solidFill>
                <a:schemeClr val="tx1"/>
              </a:solidFill>
            </a:endParaRPr>
          </a:p>
        </p:txBody>
      </p:sp>
      <p:sp>
        <p:nvSpPr>
          <p:cNvPr id="347" name="Google Shape;347;p45"/>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As a Free user, you are allowed to:</a:t>
            </a:r>
            <a:endParaRPr>
              <a:solidFill>
                <a:schemeClr val="tx1"/>
              </a:solidFill>
            </a:endParaRPr>
          </a:p>
        </p:txBody>
      </p:sp>
      <p:grpSp>
        <p:nvGrpSpPr>
          <p:cNvPr id="348" name="Google Shape;348;p45"/>
          <p:cNvGrpSpPr/>
          <p:nvPr/>
        </p:nvGrpSpPr>
        <p:grpSpPr>
          <a:xfrm>
            <a:off x="942192" y="1551114"/>
            <a:ext cx="291890" cy="291890"/>
            <a:chOff x="1492675" y="4992125"/>
            <a:chExt cx="481825" cy="481825"/>
          </a:xfrm>
        </p:grpSpPr>
        <p:sp>
          <p:nvSpPr>
            <p:cNvPr id="349" name="Google Shape;349;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0" name="Google Shape;350;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51" name="Google Shape;351;p45"/>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52" name="Google Shape;352;p45"/>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Modify this template</a:t>
            </a:r>
            <a:endParaRPr>
              <a:solidFill>
                <a:schemeClr val="tx1"/>
              </a:solidFill>
            </a:endParaRPr>
          </a:p>
        </p:txBody>
      </p:sp>
      <p:sp>
        <p:nvSpPr>
          <p:cNvPr id="353" name="Google Shape;353;p45"/>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Use it for both personal and commercial projects</a:t>
            </a:r>
            <a:endParaRPr>
              <a:solidFill>
                <a:schemeClr val="tx1"/>
              </a:solidFill>
            </a:endParaRPr>
          </a:p>
        </p:txBody>
      </p:sp>
      <p:sp>
        <p:nvSpPr>
          <p:cNvPr id="354" name="Google Shape;354;p45"/>
          <p:cNvSpPr txBox="1"/>
          <p:nvPr/>
        </p:nvSpPr>
        <p:spPr>
          <a:xfrm>
            <a:off x="1254000" y="2419350"/>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You are not allowed to:</a:t>
            </a:r>
            <a:endParaRPr>
              <a:solidFill>
                <a:schemeClr val="tx1"/>
              </a:solidFill>
            </a:endParaRPr>
          </a:p>
        </p:txBody>
      </p:sp>
      <p:sp>
        <p:nvSpPr>
          <p:cNvPr id="355" name="Google Shape;355;p45"/>
          <p:cNvSpPr txBox="1"/>
          <p:nvPr/>
        </p:nvSpPr>
        <p:spPr>
          <a:xfrm>
            <a:off x="1616350" y="28282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Sublicense, sell or rent any of Slidesgo Content</a:t>
            </a:r>
            <a:endParaRPr>
              <a:solidFill>
                <a:schemeClr val="tx1"/>
              </a:solidFill>
            </a:endParaRPr>
          </a:p>
        </p:txBody>
      </p:sp>
      <p:sp>
        <p:nvSpPr>
          <p:cNvPr id="356" name="Google Shape;356;p45"/>
          <p:cNvSpPr txBox="1"/>
          <p:nvPr/>
        </p:nvSpPr>
        <p:spPr>
          <a:xfrm>
            <a:off x="4814375" y="28282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Distribute Slidesgo Content unless it has been expressly authorized by Slidesgo</a:t>
            </a:r>
            <a:endParaRPr>
              <a:solidFill>
                <a:schemeClr val="tx1"/>
              </a:solidFill>
            </a:endParaRPr>
          </a:p>
        </p:txBody>
      </p:sp>
      <p:sp>
        <p:nvSpPr>
          <p:cNvPr id="357" name="Google Shape;357;p45"/>
          <p:cNvSpPr txBox="1"/>
          <p:nvPr/>
        </p:nvSpPr>
        <p:spPr>
          <a:xfrm>
            <a:off x="1616350" y="3296001"/>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Include Slidesgo Content in an online or offline database or file</a:t>
            </a:r>
            <a:endParaRPr>
              <a:solidFill>
                <a:schemeClr val="tx1"/>
              </a:solidFill>
            </a:endParaRPr>
          </a:p>
        </p:txBody>
      </p:sp>
      <p:sp>
        <p:nvSpPr>
          <p:cNvPr id="358" name="Google Shape;358;p45"/>
          <p:cNvSpPr txBox="1"/>
          <p:nvPr/>
        </p:nvSpPr>
        <p:spPr>
          <a:xfrm>
            <a:off x="4814375" y="329599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Offer Slidesgo templates (or modified versions of Slidesgo templates) for download</a:t>
            </a:r>
            <a:endParaRPr>
              <a:solidFill>
                <a:schemeClr val="tx1"/>
              </a:solidFill>
            </a:endParaRPr>
          </a:p>
        </p:txBody>
      </p:sp>
      <p:sp>
        <p:nvSpPr>
          <p:cNvPr id="359" name="Google Shape;359;p45"/>
          <p:cNvSpPr txBox="1"/>
          <p:nvPr/>
        </p:nvSpPr>
        <p:spPr>
          <a:xfrm>
            <a:off x="1616350" y="3763776"/>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Acquire the copyright of </a:t>
            </a:r>
            <a:endParaRPr sz="1100">
              <a:solidFill>
                <a:schemeClr val="tx1"/>
              </a:solidFill>
              <a:latin typeface="Inter"/>
              <a:ea typeface="Inter"/>
              <a:cs typeface="Inter"/>
              <a:sym typeface="Inter"/>
            </a:endParaRPr>
          </a:p>
          <a:p>
            <a:pPr marL="0" lvl="0" indent="0" algn="l" rtl="0">
              <a:spcBef>
                <a:spcPts val="0"/>
              </a:spcBef>
              <a:spcAft>
                <a:spcPts val="0"/>
              </a:spcAft>
              <a:buNone/>
            </a:pPr>
            <a:r>
              <a:rPr lang="en" sz="1100">
                <a:solidFill>
                  <a:schemeClr val="tx1"/>
                </a:solidFill>
                <a:latin typeface="Inter"/>
                <a:ea typeface="Inter"/>
                <a:cs typeface="Inter"/>
                <a:sym typeface="Inter"/>
              </a:rPr>
              <a:t>Slidesgo Content</a:t>
            </a:r>
            <a:endParaRPr>
              <a:solidFill>
                <a:schemeClr val="tx1"/>
              </a:solidFill>
            </a:endParaRPr>
          </a:p>
        </p:txBody>
      </p:sp>
      <p:grpSp>
        <p:nvGrpSpPr>
          <p:cNvPr id="360" name="Google Shape;360;p45"/>
          <p:cNvGrpSpPr/>
          <p:nvPr/>
        </p:nvGrpSpPr>
        <p:grpSpPr>
          <a:xfrm>
            <a:off x="4522635" y="2884257"/>
            <a:ext cx="291741" cy="255607"/>
            <a:chOff x="899850" y="871450"/>
            <a:chExt cx="483175" cy="423400"/>
          </a:xfrm>
        </p:grpSpPr>
        <p:sp>
          <p:nvSpPr>
            <p:cNvPr id="361" name="Google Shape;361;p4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2" name="Google Shape;362;p4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3" name="Google Shape;363;p4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4" name="Google Shape;364;p4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65" name="Google Shape;365;p45"/>
          <p:cNvSpPr/>
          <p:nvPr/>
        </p:nvSpPr>
        <p:spPr>
          <a:xfrm>
            <a:off x="1343062" y="2889787"/>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366" name="Google Shape;366;p45"/>
          <p:cNvGrpSpPr/>
          <p:nvPr/>
        </p:nvGrpSpPr>
        <p:grpSpPr>
          <a:xfrm>
            <a:off x="1343054" y="3797714"/>
            <a:ext cx="291752" cy="270260"/>
            <a:chOff x="4266025" y="3609275"/>
            <a:chExt cx="299325" cy="277275"/>
          </a:xfrm>
        </p:grpSpPr>
        <p:sp>
          <p:nvSpPr>
            <p:cNvPr id="367" name="Google Shape;367;p4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68" name="Google Shape;368;p4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69" name="Google Shape;369;p45"/>
          <p:cNvGrpSpPr/>
          <p:nvPr/>
        </p:nvGrpSpPr>
        <p:grpSpPr>
          <a:xfrm>
            <a:off x="4541087" y="3353101"/>
            <a:ext cx="254844" cy="253474"/>
            <a:chOff x="-6329100" y="3632100"/>
            <a:chExt cx="293025" cy="291450"/>
          </a:xfrm>
        </p:grpSpPr>
        <p:sp>
          <p:nvSpPr>
            <p:cNvPr id="370" name="Google Shape;370;p4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1" name="Google Shape;371;p4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2" name="Google Shape;372;p4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376"/>
        <p:cNvGrpSpPr/>
        <p:nvPr/>
      </p:nvGrpSpPr>
      <p:grpSpPr>
        <a:xfrm>
          <a:off x="0" y="0"/>
          <a:ext cx="0" cy="0"/>
          <a:chOff x="0" y="0"/>
          <a:chExt cx="0" cy="0"/>
        </a:xfrm>
      </p:grpSpPr>
      <p:grpSp>
        <p:nvGrpSpPr>
          <p:cNvPr id="377" name="Google Shape;377;p46"/>
          <p:cNvGrpSpPr/>
          <p:nvPr/>
        </p:nvGrpSpPr>
        <p:grpSpPr>
          <a:xfrm>
            <a:off x="1343043" y="3832782"/>
            <a:ext cx="291745" cy="222188"/>
            <a:chOff x="3271200" y="3863875"/>
            <a:chExt cx="481825" cy="366950"/>
          </a:xfrm>
        </p:grpSpPr>
        <p:sp>
          <p:nvSpPr>
            <p:cNvPr id="378" name="Google Shape;378;p4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79" name="Google Shape;379;p4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80" name="Google Shape;380;p46"/>
          <p:cNvGrpSpPr/>
          <p:nvPr/>
        </p:nvGrpSpPr>
        <p:grpSpPr>
          <a:xfrm>
            <a:off x="4541062" y="3799828"/>
            <a:ext cx="254864" cy="257380"/>
            <a:chOff x="-37804925" y="3953450"/>
            <a:chExt cx="315075" cy="318225"/>
          </a:xfrm>
        </p:grpSpPr>
        <p:sp>
          <p:nvSpPr>
            <p:cNvPr id="381" name="Google Shape;381;p4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2" name="Google Shape;382;p4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3" name="Google Shape;383;p4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84" name="Google Shape;384;p46"/>
          <p:cNvGrpSpPr/>
          <p:nvPr/>
        </p:nvGrpSpPr>
        <p:grpSpPr>
          <a:xfrm>
            <a:off x="4522635" y="3285732"/>
            <a:ext cx="291741" cy="255607"/>
            <a:chOff x="899850" y="871450"/>
            <a:chExt cx="483175" cy="423400"/>
          </a:xfrm>
        </p:grpSpPr>
        <p:sp>
          <p:nvSpPr>
            <p:cNvPr id="385" name="Google Shape;385;p4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6" name="Google Shape;386;p4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7" name="Google Shape;387;p4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88" name="Google Shape;388;p4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89" name="Google Shape;389;p46"/>
          <p:cNvSpPr/>
          <p:nvPr/>
        </p:nvSpPr>
        <p:spPr>
          <a:xfrm>
            <a:off x="1343062" y="3291262"/>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390" name="Google Shape;390;p46"/>
          <p:cNvGrpSpPr/>
          <p:nvPr/>
        </p:nvGrpSpPr>
        <p:grpSpPr>
          <a:xfrm>
            <a:off x="1343039" y="2440320"/>
            <a:ext cx="291768" cy="290652"/>
            <a:chOff x="2085450" y="842250"/>
            <a:chExt cx="483700" cy="481850"/>
          </a:xfrm>
        </p:grpSpPr>
        <p:sp>
          <p:nvSpPr>
            <p:cNvPr id="391" name="Google Shape;391;p4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2" name="Google Shape;392;p4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3" name="Google Shape;393;p4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394" name="Google Shape;394;p46"/>
          <p:cNvGrpSpPr/>
          <p:nvPr/>
        </p:nvGrpSpPr>
        <p:grpSpPr>
          <a:xfrm>
            <a:off x="4541083" y="2436280"/>
            <a:ext cx="254847" cy="289962"/>
            <a:chOff x="2707500" y="249400"/>
            <a:chExt cx="423475" cy="481825"/>
          </a:xfrm>
        </p:grpSpPr>
        <p:sp>
          <p:nvSpPr>
            <p:cNvPr id="395" name="Google Shape;395;p4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396" name="Google Shape;396;p4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397" name="Google Shape;397;p46"/>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tx1"/>
                </a:solidFill>
                <a:latin typeface="Inter"/>
                <a:ea typeface="Inter"/>
                <a:cs typeface="Inter"/>
                <a:sym typeface="Inter"/>
              </a:rPr>
              <a:t>As a Premium user, you can use this template without attributing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100">
                <a:solidFill>
                  <a:schemeClr val="tx1"/>
                </a:solidFill>
                <a:latin typeface="Inter"/>
                <a:ea typeface="Inter"/>
                <a:cs typeface="Inter"/>
                <a:sym typeface="Inter"/>
              </a:rPr>
              <a:t> or keeping the </a:t>
            </a:r>
            <a:r>
              <a:rPr lang="en" sz="1100" b="1" u="sng">
                <a:solidFill>
                  <a:schemeClr val="tx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Thanks</a:t>
            </a:r>
            <a:r>
              <a:rPr lang="en" sz="1100">
                <a:solidFill>
                  <a:schemeClr val="tx1"/>
                </a:solidFill>
                <a:latin typeface="Inter"/>
                <a:ea typeface="Inter"/>
                <a:cs typeface="Inter"/>
                <a:sym typeface="Inter"/>
              </a:rPr>
              <a:t> slide</a:t>
            </a:r>
            <a:endParaRPr sz="1100" b="1">
              <a:solidFill>
                <a:schemeClr val="tx1"/>
              </a:solidFill>
              <a:latin typeface="Inter"/>
              <a:ea typeface="Inter"/>
              <a:cs typeface="Inter"/>
              <a:sym typeface="Inter"/>
            </a:endParaRPr>
          </a:p>
        </p:txBody>
      </p:sp>
      <p:sp>
        <p:nvSpPr>
          <p:cNvPr id="398" name="Google Shape;398;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Instructions for use (premium users)</a:t>
            </a:r>
            <a:endParaRPr dirty="0">
              <a:solidFill>
                <a:schemeClr val="tx1"/>
              </a:solidFill>
            </a:endParaRPr>
          </a:p>
        </p:txBody>
      </p:sp>
      <p:grpSp>
        <p:nvGrpSpPr>
          <p:cNvPr id="399" name="Google Shape;399;p46"/>
          <p:cNvGrpSpPr/>
          <p:nvPr/>
        </p:nvGrpSpPr>
        <p:grpSpPr>
          <a:xfrm>
            <a:off x="1343052" y="2010830"/>
            <a:ext cx="291746" cy="286082"/>
            <a:chOff x="1490050" y="3805975"/>
            <a:chExt cx="491900" cy="482350"/>
          </a:xfrm>
        </p:grpSpPr>
        <p:sp>
          <p:nvSpPr>
            <p:cNvPr id="400" name="Google Shape;400;p4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1" name="Google Shape;401;p4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2" name="Google Shape;402;p4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3" name="Google Shape;403;p4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404" name="Google Shape;404;p46"/>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You are allowed to:</a:t>
            </a:r>
            <a:endParaRPr>
              <a:solidFill>
                <a:schemeClr val="tx1"/>
              </a:solidFill>
            </a:endParaRPr>
          </a:p>
        </p:txBody>
      </p:sp>
      <p:sp>
        <p:nvSpPr>
          <p:cNvPr id="405" name="Google Shape;405;p46"/>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06" name="Google Shape;406;p46"/>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Modify this template</a:t>
            </a:r>
            <a:endParaRPr>
              <a:solidFill>
                <a:schemeClr val="tx1"/>
              </a:solidFill>
            </a:endParaRPr>
          </a:p>
        </p:txBody>
      </p:sp>
      <p:sp>
        <p:nvSpPr>
          <p:cNvPr id="407" name="Google Shape;407;p46"/>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Use it for both personal and commercial projects</a:t>
            </a:r>
            <a:endParaRPr>
              <a:solidFill>
                <a:schemeClr val="tx1"/>
              </a:solidFill>
            </a:endParaRPr>
          </a:p>
        </p:txBody>
      </p:sp>
      <p:sp>
        <p:nvSpPr>
          <p:cNvPr id="408" name="Google Shape;408;p46"/>
          <p:cNvSpPr txBox="1"/>
          <p:nvPr/>
        </p:nvSpPr>
        <p:spPr>
          <a:xfrm>
            <a:off x="1254000" y="2886463"/>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tx1"/>
                </a:solidFill>
                <a:latin typeface="Inter"/>
                <a:ea typeface="Inter"/>
                <a:cs typeface="Inter"/>
                <a:sym typeface="Inter"/>
              </a:rPr>
              <a:t>You are not allowed to:</a:t>
            </a:r>
            <a:endParaRPr>
              <a:solidFill>
                <a:schemeClr val="tx1"/>
              </a:solidFill>
            </a:endParaRPr>
          </a:p>
        </p:txBody>
      </p:sp>
      <p:sp>
        <p:nvSpPr>
          <p:cNvPr id="409" name="Google Shape;409;p46"/>
          <p:cNvSpPr txBox="1"/>
          <p:nvPr/>
        </p:nvSpPr>
        <p:spPr>
          <a:xfrm>
            <a:off x="1616350" y="32870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Sublicense, sell or rent any of Slidesgo Content</a:t>
            </a:r>
            <a:endParaRPr>
              <a:solidFill>
                <a:schemeClr val="tx1"/>
              </a:solidFill>
            </a:endParaRPr>
          </a:p>
        </p:txBody>
      </p:sp>
      <p:sp>
        <p:nvSpPr>
          <p:cNvPr id="410" name="Google Shape;410;p46"/>
          <p:cNvSpPr txBox="1"/>
          <p:nvPr/>
        </p:nvSpPr>
        <p:spPr>
          <a:xfrm>
            <a:off x="4814375" y="32870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Distribute Slidesgo Content unless it has been expressly authorized by Slidesgo</a:t>
            </a:r>
            <a:endParaRPr>
              <a:solidFill>
                <a:schemeClr val="tx1"/>
              </a:solidFill>
            </a:endParaRPr>
          </a:p>
        </p:txBody>
      </p:sp>
      <p:sp>
        <p:nvSpPr>
          <p:cNvPr id="411" name="Google Shape;411;p46"/>
          <p:cNvSpPr txBox="1"/>
          <p:nvPr/>
        </p:nvSpPr>
        <p:spPr>
          <a:xfrm>
            <a:off x="1616350" y="3751379"/>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Use any of the elements that are part in a separated way</a:t>
            </a:r>
            <a:endParaRPr>
              <a:solidFill>
                <a:schemeClr val="tx1"/>
              </a:solidFill>
            </a:endParaRPr>
          </a:p>
        </p:txBody>
      </p:sp>
      <p:sp>
        <p:nvSpPr>
          <p:cNvPr id="412" name="Google Shape;412;p46"/>
          <p:cNvSpPr txBox="1"/>
          <p:nvPr/>
        </p:nvSpPr>
        <p:spPr>
          <a:xfrm>
            <a:off x="4814375" y="3751378"/>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Register any of the elements as a trademark or logo in an intellectual property registry</a:t>
            </a:r>
            <a:endParaRPr>
              <a:solidFill>
                <a:schemeClr val="tx1"/>
              </a:solidFill>
            </a:endParaRPr>
          </a:p>
        </p:txBody>
      </p:sp>
      <p:sp>
        <p:nvSpPr>
          <p:cNvPr id="413" name="Google Shape;413;p46"/>
          <p:cNvSpPr txBox="1"/>
          <p:nvPr/>
        </p:nvSpPr>
        <p:spPr>
          <a:xfrm>
            <a:off x="1616350" y="2408933"/>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Share this template in an </a:t>
            </a:r>
            <a:endParaRPr sz="1100">
              <a:solidFill>
                <a:schemeClr val="tx1"/>
              </a:solidFill>
              <a:latin typeface="Inter"/>
              <a:ea typeface="Inter"/>
              <a:cs typeface="Inter"/>
              <a:sym typeface="Inter"/>
            </a:endParaRPr>
          </a:p>
          <a:p>
            <a:pPr marL="0" lvl="0" indent="0" algn="l" rtl="0">
              <a:spcBef>
                <a:spcPts val="0"/>
              </a:spcBef>
              <a:spcAft>
                <a:spcPts val="0"/>
              </a:spcAft>
              <a:buNone/>
            </a:pPr>
            <a:r>
              <a:rPr lang="en" sz="1100">
                <a:solidFill>
                  <a:schemeClr val="tx1"/>
                </a:solidFill>
                <a:latin typeface="Inter"/>
                <a:ea typeface="Inter"/>
                <a:cs typeface="Inter"/>
                <a:sym typeface="Inter"/>
              </a:rPr>
              <a:t>editable format  </a:t>
            </a:r>
            <a:endParaRPr>
              <a:solidFill>
                <a:schemeClr val="tx1"/>
              </a:solidFill>
            </a:endParaRPr>
          </a:p>
        </p:txBody>
      </p:sp>
      <p:sp>
        <p:nvSpPr>
          <p:cNvPr id="414" name="Google Shape;414;p46"/>
          <p:cNvSpPr txBox="1"/>
          <p:nvPr/>
        </p:nvSpPr>
        <p:spPr>
          <a:xfrm>
            <a:off x="4814375" y="240893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tx1"/>
                </a:solidFill>
                <a:latin typeface="Inter"/>
                <a:ea typeface="Inter"/>
                <a:cs typeface="Inter"/>
                <a:sym typeface="Inter"/>
              </a:rPr>
              <a:t>Hide or delete the “Thanks” slide and the mention to Slidesgo in the credits</a:t>
            </a:r>
            <a:endParaRPr>
              <a:solidFill>
                <a:schemeClr val="tx1"/>
              </a:solidFill>
            </a:endParaRPr>
          </a:p>
        </p:txBody>
      </p:sp>
      <p:sp>
        <p:nvSpPr>
          <p:cNvPr id="415" name="Google Shape;415;p46"/>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tx1"/>
                </a:solidFill>
                <a:latin typeface="Inter"/>
                <a:ea typeface="Inter"/>
                <a:cs typeface="Inter"/>
                <a:sym typeface="Inter"/>
              </a:rPr>
              <a:t>For more information about editing slides, please read our </a:t>
            </a:r>
            <a:r>
              <a:rPr lang="en" sz="1100" b="1" u="sng">
                <a:solidFill>
                  <a:schemeClr val="tx1"/>
                </a:solidFill>
                <a:latin typeface="Inter"/>
                <a:ea typeface="Inter"/>
                <a:cs typeface="Inter"/>
                <a:sym typeface="Inter"/>
                <a:hlinkClick r:id="rId4">
                  <a:extLst>
                    <a:ext uri="{A12FA001-AC4F-418D-AE19-62706E023703}">
                      <ahyp:hlinkClr xmlns:ahyp="http://schemas.microsoft.com/office/drawing/2018/hyperlinkcolor" val="tx"/>
                    </a:ext>
                  </a:extLst>
                </a:hlinkClick>
              </a:rPr>
              <a:t>FAQs</a:t>
            </a:r>
            <a:r>
              <a:rPr lang="en" sz="1100">
                <a:solidFill>
                  <a:schemeClr val="tx1"/>
                </a:solidFill>
                <a:latin typeface="Inter"/>
                <a:ea typeface="Inter"/>
                <a:cs typeface="Inter"/>
                <a:sym typeface="Inter"/>
              </a:rPr>
              <a:t> or visit our </a:t>
            </a:r>
            <a:r>
              <a:rPr lang="en" sz="1100" b="1" u="sng">
                <a:solidFill>
                  <a:schemeClr val="tx1"/>
                </a:solidFill>
                <a:latin typeface="Inter"/>
                <a:ea typeface="Inter"/>
                <a:cs typeface="Inter"/>
                <a:sym typeface="Inter"/>
                <a:hlinkClick r:id="rId5">
                  <a:extLst>
                    <a:ext uri="{A12FA001-AC4F-418D-AE19-62706E023703}">
                      <ahyp:hlinkClr xmlns:ahyp="http://schemas.microsoft.com/office/drawing/2018/hyperlinkcolor" val="tx"/>
                    </a:ext>
                  </a:extLst>
                </a:hlinkClick>
              </a:rPr>
              <a:t>blog</a:t>
            </a:r>
            <a:endParaRPr b="1">
              <a:solidFill>
                <a:schemeClr val="tx1"/>
              </a:solidFill>
            </a:endParaRPr>
          </a:p>
        </p:txBody>
      </p:sp>
      <p:grpSp>
        <p:nvGrpSpPr>
          <p:cNvPr id="416" name="Google Shape;416;p46"/>
          <p:cNvGrpSpPr/>
          <p:nvPr/>
        </p:nvGrpSpPr>
        <p:grpSpPr>
          <a:xfrm>
            <a:off x="8430787" y="228418"/>
            <a:ext cx="346490" cy="311075"/>
            <a:chOff x="5655285" y="1922218"/>
            <a:chExt cx="2946347" cy="2645192"/>
          </a:xfrm>
        </p:grpSpPr>
        <p:sp>
          <p:nvSpPr>
            <p:cNvPr id="417" name="Google Shape;417;p46"/>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418" name="Google Shape;418;p46"/>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419" name="Google Shape;419;p46"/>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420" name="Google Shape;420;p46"/>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421" name="Google Shape;421;p46"/>
          <p:cNvGrpSpPr/>
          <p:nvPr/>
        </p:nvGrpSpPr>
        <p:grpSpPr>
          <a:xfrm>
            <a:off x="942179" y="2910127"/>
            <a:ext cx="291890" cy="291890"/>
            <a:chOff x="2085525" y="4992125"/>
            <a:chExt cx="481825" cy="481825"/>
          </a:xfrm>
        </p:grpSpPr>
        <p:sp>
          <p:nvSpPr>
            <p:cNvPr id="422" name="Google Shape;422;p4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23" name="Google Shape;423;p4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24" name="Google Shape;424;p46"/>
          <p:cNvGrpSpPr/>
          <p:nvPr/>
        </p:nvGrpSpPr>
        <p:grpSpPr>
          <a:xfrm>
            <a:off x="942192" y="1551114"/>
            <a:ext cx="291890" cy="291890"/>
            <a:chOff x="1492675" y="4992125"/>
            <a:chExt cx="481825" cy="481825"/>
          </a:xfrm>
        </p:grpSpPr>
        <p:sp>
          <p:nvSpPr>
            <p:cNvPr id="425" name="Google Shape;425;p4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26" name="Google Shape;426;p4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30"/>
        <p:cNvGrpSpPr/>
        <p:nvPr/>
      </p:nvGrpSpPr>
      <p:grpSpPr>
        <a:xfrm>
          <a:off x="0" y="0"/>
          <a:ext cx="0" cy="0"/>
          <a:chOff x="0" y="0"/>
          <a:chExt cx="0" cy="0"/>
        </a:xfrm>
      </p:grpSpPr>
      <p:sp>
        <p:nvSpPr>
          <p:cNvPr id="431" name="Google Shape;431;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Fonts</a:t>
            </a:r>
            <a:endParaRPr/>
          </a:p>
        </p:txBody>
      </p:sp>
      <p:sp>
        <p:nvSpPr>
          <p:cNvPr id="449" name="Google Shape;449;p47"/>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Colors</a:t>
            </a:r>
            <a:endParaRPr/>
          </a:p>
        </p:txBody>
      </p:sp>
      <p:sp>
        <p:nvSpPr>
          <p:cNvPr id="432" name="Google Shape;432;p47"/>
          <p:cNvSpPr txBox="1"/>
          <p:nvPr/>
        </p:nvSpPr>
        <p:spPr>
          <a:xfrm>
            <a:off x="713225" y="2426538"/>
            <a:ext cx="3195900" cy="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433" name="Google Shape;433;p47"/>
          <p:cNvSpPr txBox="1"/>
          <p:nvPr/>
        </p:nvSpPr>
        <p:spPr>
          <a:xfrm>
            <a:off x="497237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sz="1100" b="1">
              <a:solidFill>
                <a:schemeClr val="lt1"/>
              </a:solidFill>
              <a:latin typeface="Inter"/>
              <a:ea typeface="Inter"/>
              <a:cs typeface="Inter"/>
              <a:sym typeface="Inter"/>
            </a:endParaRPr>
          </a:p>
        </p:txBody>
      </p:sp>
      <p:grpSp>
        <p:nvGrpSpPr>
          <p:cNvPr id="434" name="Google Shape;434;p47"/>
          <p:cNvGrpSpPr/>
          <p:nvPr/>
        </p:nvGrpSpPr>
        <p:grpSpPr>
          <a:xfrm>
            <a:off x="5084767" y="1811403"/>
            <a:ext cx="412865" cy="384035"/>
            <a:chOff x="-49397175" y="3192625"/>
            <a:chExt cx="300900" cy="281200"/>
          </a:xfrm>
        </p:grpSpPr>
        <p:sp>
          <p:nvSpPr>
            <p:cNvPr id="435" name="Google Shape;435;p4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47"/>
          <p:cNvGrpSpPr/>
          <p:nvPr/>
        </p:nvGrpSpPr>
        <p:grpSpPr>
          <a:xfrm>
            <a:off x="794294" y="1812811"/>
            <a:ext cx="381187" cy="381219"/>
            <a:chOff x="-50134375" y="3550975"/>
            <a:chExt cx="300100" cy="300125"/>
          </a:xfrm>
        </p:grpSpPr>
        <p:sp>
          <p:nvSpPr>
            <p:cNvPr id="443" name="Google Shape;443;p4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47"/>
          <p:cNvSpPr txBox="1"/>
          <p:nvPr/>
        </p:nvSpPr>
        <p:spPr>
          <a:xfrm>
            <a:off x="71322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sz="1100" b="1">
              <a:solidFill>
                <a:schemeClr val="lt1"/>
              </a:solidFill>
              <a:latin typeface="Inter"/>
              <a:ea typeface="Inter"/>
              <a:cs typeface="Inter"/>
              <a:sym typeface="Inter"/>
            </a:endParaRPr>
          </a:p>
        </p:txBody>
      </p:sp>
      <p:sp>
        <p:nvSpPr>
          <p:cNvPr id="446" name="Google Shape;446;p47">
            <a:hlinkClick r:id="rId3"/>
          </p:cNvPr>
          <p:cNvSpPr/>
          <p:nvPr/>
        </p:nvSpPr>
        <p:spPr>
          <a:xfrm>
            <a:off x="794300" y="288075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rgbClr val="FFFFFF"/>
                </a:solidFill>
                <a:latin typeface="Inter"/>
                <a:ea typeface="Inter"/>
                <a:cs typeface="Inter"/>
                <a:sym typeface="Inter"/>
                <a:hlinkClick r:id="rId4">
                  <a:extLst>
                    <a:ext uri="{A12FA001-AC4F-418D-AE19-62706E023703}">
                      <ahyp:hlinkClr xmlns:ahyp="http://schemas.microsoft.com/office/drawing/2018/hyperlinkcolor" val="tx"/>
                    </a:ext>
                  </a:extLst>
                </a:hlinkClick>
              </a:rPr>
              <a:t>Syne</a:t>
            </a:r>
            <a:endParaRPr sz="1100" b="1" u="sng">
              <a:solidFill>
                <a:srgbClr val="FFFFFF"/>
              </a:solidFill>
              <a:latin typeface="Inter"/>
              <a:ea typeface="Inter"/>
              <a:cs typeface="Inter"/>
              <a:sym typeface="Inter"/>
            </a:endParaRPr>
          </a:p>
        </p:txBody>
      </p:sp>
      <p:sp>
        <p:nvSpPr>
          <p:cNvPr id="447" name="Google Shape;447;p47">
            <a:hlinkClick r:id="rId5"/>
          </p:cNvPr>
          <p:cNvSpPr/>
          <p:nvPr/>
        </p:nvSpPr>
        <p:spPr>
          <a:xfrm>
            <a:off x="794300" y="346080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rgbClr val="FFFFFF"/>
                </a:solidFill>
                <a:latin typeface="Inter"/>
                <a:ea typeface="Inter"/>
                <a:cs typeface="Inter"/>
                <a:sym typeface="Inter"/>
                <a:hlinkClick r:id="rId6">
                  <a:extLst>
                    <a:ext uri="{A12FA001-AC4F-418D-AE19-62706E023703}">
                      <ahyp:hlinkClr xmlns:ahyp="http://schemas.microsoft.com/office/drawing/2018/hyperlinkcolor" val="tx"/>
                    </a:ext>
                  </a:extLst>
                </a:hlinkClick>
              </a:rPr>
              <a:t>Albert Sans</a:t>
            </a:r>
            <a:endParaRPr sz="1100" b="1" u="sng">
              <a:solidFill>
                <a:srgbClr val="FFFFFF"/>
              </a:solidFill>
              <a:latin typeface="Inter"/>
              <a:ea typeface="Inter"/>
              <a:cs typeface="Inter"/>
              <a:sym typeface="Inter"/>
            </a:endParaRPr>
          </a:p>
        </p:txBody>
      </p:sp>
      <p:sp>
        <p:nvSpPr>
          <p:cNvPr id="448" name="Google Shape;448;p47"/>
          <p:cNvSpPr txBox="1"/>
          <p:nvPr/>
        </p:nvSpPr>
        <p:spPr>
          <a:xfrm>
            <a:off x="713225" y="41021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sz="1100" b="1">
              <a:solidFill>
                <a:schemeClr val="lt1"/>
              </a:solidFill>
              <a:latin typeface="Inter"/>
              <a:ea typeface="Inter"/>
              <a:cs typeface="Inter"/>
              <a:sym typeface="Inter"/>
            </a:endParaRPr>
          </a:p>
        </p:txBody>
      </p:sp>
      <p:sp>
        <p:nvSpPr>
          <p:cNvPr id="450" name="Google Shape;450;p47"/>
          <p:cNvSpPr/>
          <p:nvPr/>
        </p:nvSpPr>
        <p:spPr>
          <a:xfrm>
            <a:off x="5068946" y="2360912"/>
            <a:ext cx="689100" cy="656700"/>
          </a:xfrm>
          <a:prstGeom prst="roundRect">
            <a:avLst>
              <a:gd name="adj" fmla="val 16667"/>
            </a:avLst>
          </a:prstGeom>
          <a:solidFill>
            <a:srgbClr val="FFFFFF"/>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1" name="Google Shape;451;p47"/>
          <p:cNvSpPr txBox="1"/>
          <p:nvPr/>
        </p:nvSpPr>
        <p:spPr>
          <a:xfrm>
            <a:off x="5068946"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091060"/>
                </a:solidFill>
                <a:latin typeface="Inter"/>
                <a:ea typeface="Inter"/>
                <a:cs typeface="Inter"/>
                <a:sym typeface="Inter"/>
              </a:rPr>
              <a:t>#ffffff</a:t>
            </a:r>
            <a:endParaRPr sz="900">
              <a:solidFill>
                <a:srgbClr val="091060"/>
              </a:solidFill>
              <a:latin typeface="Inter"/>
              <a:ea typeface="Inter"/>
              <a:cs typeface="Inter"/>
              <a:sym typeface="Inter"/>
            </a:endParaRPr>
          </a:p>
        </p:txBody>
      </p:sp>
      <p:sp>
        <p:nvSpPr>
          <p:cNvPr id="452" name="Google Shape;452;p47"/>
          <p:cNvSpPr/>
          <p:nvPr/>
        </p:nvSpPr>
        <p:spPr>
          <a:xfrm>
            <a:off x="5881037" y="2360912"/>
            <a:ext cx="689100" cy="656700"/>
          </a:xfrm>
          <a:prstGeom prst="roundRect">
            <a:avLst>
              <a:gd name="adj" fmla="val 16667"/>
            </a:avLst>
          </a:prstGeom>
          <a:solidFill>
            <a:srgbClr val="091060"/>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3" name="Google Shape;453;p47"/>
          <p:cNvSpPr txBox="1"/>
          <p:nvPr/>
        </p:nvSpPr>
        <p:spPr>
          <a:xfrm>
            <a:off x="58810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#091060</a:t>
            </a:r>
            <a:endParaRPr sz="900">
              <a:solidFill>
                <a:srgbClr val="FFFFFF"/>
              </a:solidFill>
              <a:latin typeface="Inter"/>
              <a:ea typeface="Inter"/>
              <a:cs typeface="Inter"/>
              <a:sym typeface="Inter"/>
            </a:endParaRPr>
          </a:p>
        </p:txBody>
      </p:sp>
      <p:sp>
        <p:nvSpPr>
          <p:cNvPr id="454" name="Google Shape;454;p47"/>
          <p:cNvSpPr/>
          <p:nvPr/>
        </p:nvSpPr>
        <p:spPr>
          <a:xfrm>
            <a:off x="5068946" y="3142437"/>
            <a:ext cx="689100" cy="656700"/>
          </a:xfrm>
          <a:prstGeom prst="roundRect">
            <a:avLst>
              <a:gd name="adj" fmla="val 16667"/>
            </a:avLst>
          </a:prstGeom>
          <a:solidFill>
            <a:srgbClr val="0DEEE7"/>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5" name="Google Shape;455;p47"/>
          <p:cNvSpPr txBox="1"/>
          <p:nvPr/>
        </p:nvSpPr>
        <p:spPr>
          <a:xfrm>
            <a:off x="5068946"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091060"/>
                </a:solidFill>
                <a:latin typeface="Inter"/>
                <a:ea typeface="Inter"/>
                <a:cs typeface="Inter"/>
                <a:sym typeface="Inter"/>
              </a:rPr>
              <a:t>#0deee7</a:t>
            </a:r>
            <a:endParaRPr sz="900">
              <a:solidFill>
                <a:srgbClr val="091060"/>
              </a:solidFill>
              <a:latin typeface="Inter"/>
              <a:ea typeface="Inter"/>
              <a:cs typeface="Inter"/>
              <a:sym typeface="Inter"/>
            </a:endParaRPr>
          </a:p>
        </p:txBody>
      </p:sp>
      <p:sp>
        <p:nvSpPr>
          <p:cNvPr id="456" name="Google Shape;456;p47"/>
          <p:cNvSpPr/>
          <p:nvPr/>
        </p:nvSpPr>
        <p:spPr>
          <a:xfrm>
            <a:off x="5881037" y="3142437"/>
            <a:ext cx="689100" cy="656700"/>
          </a:xfrm>
          <a:prstGeom prst="roundRect">
            <a:avLst>
              <a:gd name="adj" fmla="val 16667"/>
            </a:avLst>
          </a:prstGeom>
          <a:solidFill>
            <a:srgbClr val="01507C"/>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7" name="Google Shape;457;p47"/>
          <p:cNvSpPr txBox="1"/>
          <p:nvPr/>
        </p:nvSpPr>
        <p:spPr>
          <a:xfrm>
            <a:off x="58810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#01507c</a:t>
            </a:r>
            <a:endParaRPr sz="900">
              <a:solidFill>
                <a:srgbClr val="FFFFFF"/>
              </a:solidFill>
              <a:latin typeface="Inter"/>
              <a:ea typeface="Inter"/>
              <a:cs typeface="Inter"/>
              <a:sym typeface="Inter"/>
            </a:endParaRPr>
          </a:p>
        </p:txBody>
      </p:sp>
      <p:sp>
        <p:nvSpPr>
          <p:cNvPr id="458" name="Google Shape;458;p47"/>
          <p:cNvSpPr/>
          <p:nvPr/>
        </p:nvSpPr>
        <p:spPr>
          <a:xfrm>
            <a:off x="6693137" y="2360912"/>
            <a:ext cx="689100" cy="656700"/>
          </a:xfrm>
          <a:prstGeom prst="roundRect">
            <a:avLst>
              <a:gd name="adj" fmla="val 16667"/>
            </a:avLst>
          </a:prstGeom>
          <a:solidFill>
            <a:srgbClr val="7247B8"/>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59" name="Google Shape;459;p47"/>
          <p:cNvSpPr txBox="1"/>
          <p:nvPr/>
        </p:nvSpPr>
        <p:spPr>
          <a:xfrm>
            <a:off x="66931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#7247b8</a:t>
            </a:r>
            <a:endParaRPr sz="900">
              <a:solidFill>
                <a:srgbClr val="FFFFFF"/>
              </a:solidFill>
              <a:latin typeface="Inter"/>
              <a:ea typeface="Inter"/>
              <a:cs typeface="Inter"/>
              <a:sym typeface="Inter"/>
            </a:endParaRPr>
          </a:p>
        </p:txBody>
      </p:sp>
      <p:sp>
        <p:nvSpPr>
          <p:cNvPr id="460" name="Google Shape;460;p47"/>
          <p:cNvSpPr/>
          <p:nvPr/>
        </p:nvSpPr>
        <p:spPr>
          <a:xfrm>
            <a:off x="6693137" y="3142437"/>
            <a:ext cx="689100" cy="656700"/>
          </a:xfrm>
          <a:prstGeom prst="roundRect">
            <a:avLst>
              <a:gd name="adj" fmla="val 16667"/>
            </a:avLst>
          </a:prstGeom>
          <a:solidFill>
            <a:srgbClr val="15D2CB"/>
          </a:solidFill>
          <a:ln w="19050" cap="flat" cmpd="sng">
            <a:solidFill>
              <a:srgbClr val="7247B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060"/>
              </a:solidFill>
              <a:latin typeface="Inter"/>
              <a:ea typeface="Inter"/>
              <a:cs typeface="Inter"/>
              <a:sym typeface="Inter"/>
            </a:endParaRPr>
          </a:p>
        </p:txBody>
      </p:sp>
      <p:sp>
        <p:nvSpPr>
          <p:cNvPr id="461" name="Google Shape;461;p47"/>
          <p:cNvSpPr txBox="1"/>
          <p:nvPr/>
        </p:nvSpPr>
        <p:spPr>
          <a:xfrm>
            <a:off x="6693137"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091060"/>
                </a:solidFill>
                <a:latin typeface="Inter"/>
                <a:ea typeface="Inter"/>
                <a:cs typeface="Inter"/>
                <a:sym typeface="Inter"/>
              </a:rPr>
              <a:t>#15d2cb</a:t>
            </a:r>
            <a:endParaRPr sz="900">
              <a:solidFill>
                <a:srgbClr val="091060"/>
              </a:solidFill>
              <a:latin typeface="Inter"/>
              <a:ea typeface="Inter"/>
              <a:cs typeface="Inter"/>
              <a:sym typeface="Inte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1E3E93EE-44F8-AD0E-365C-5F74F68680A8}"/>
            </a:ext>
          </a:extLst>
        </p:cNvPr>
        <p:cNvGrpSpPr/>
        <p:nvPr/>
      </p:nvGrpSpPr>
      <p:grpSpPr>
        <a:xfrm>
          <a:off x="0" y="0"/>
          <a:ext cx="0" cy="0"/>
          <a:chOff x="0" y="0"/>
          <a:chExt cx="0" cy="0"/>
        </a:xfrm>
      </p:grpSpPr>
      <p:sp>
        <p:nvSpPr>
          <p:cNvPr id="180" name="Google Shape;180;p34">
            <a:extLst>
              <a:ext uri="{FF2B5EF4-FFF2-40B4-BE49-F238E27FC236}">
                <a16:creationId xmlns:a16="http://schemas.microsoft.com/office/drawing/2014/main" id="{B057FCFB-E4ED-C6FA-C507-46A9F73B7EC5}"/>
              </a:ext>
            </a:extLst>
          </p:cNvPr>
          <p:cNvSpPr txBox="1">
            <a:spLocks noGrp="1"/>
          </p:cNvSpPr>
          <p:nvPr>
            <p:ph type="title"/>
          </p:nvPr>
        </p:nvSpPr>
        <p:spPr>
          <a:xfrm>
            <a:off x="720000" y="3593250"/>
            <a:ext cx="2955300" cy="95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200" dirty="0">
                <a:latin typeface="+mj-lt"/>
              </a:rPr>
              <a:t>Цель проекта</a:t>
            </a:r>
            <a:endParaRPr sz="3200" dirty="0">
              <a:latin typeface="+mj-lt"/>
            </a:endParaRPr>
          </a:p>
        </p:txBody>
      </p:sp>
      <p:sp>
        <p:nvSpPr>
          <p:cNvPr id="181" name="Google Shape;181;p34">
            <a:extLst>
              <a:ext uri="{FF2B5EF4-FFF2-40B4-BE49-F238E27FC236}">
                <a16:creationId xmlns:a16="http://schemas.microsoft.com/office/drawing/2014/main" id="{CCCD9B2B-A4E3-5E19-BB38-D091845808FC}"/>
              </a:ext>
            </a:extLst>
          </p:cNvPr>
          <p:cNvSpPr txBox="1">
            <a:spLocks noGrp="1"/>
          </p:cNvSpPr>
          <p:nvPr>
            <p:ph type="subTitle" idx="1"/>
          </p:nvPr>
        </p:nvSpPr>
        <p:spPr>
          <a:xfrm>
            <a:off x="4592700" y="3295650"/>
            <a:ext cx="3838200" cy="10452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400" b="1" dirty="0">
                <a:latin typeface="Montserrat" panose="00000500000000000000" pitchFamily="2" charset="-52"/>
              </a:rPr>
              <a:t>○ вершины</a:t>
            </a:r>
          </a:p>
          <a:p>
            <a:pPr marL="0" lvl="0" indent="0" algn="l" rtl="0">
              <a:spcBef>
                <a:spcPts val="0"/>
              </a:spcBef>
              <a:spcAft>
                <a:spcPts val="0"/>
              </a:spcAft>
              <a:buNone/>
            </a:pPr>
            <a:r>
              <a:rPr lang="ru-RU" dirty="0">
                <a:latin typeface="Montserrat" panose="00000500000000000000" pitchFamily="2" charset="-52"/>
              </a:rPr>
              <a:t>остановки</a:t>
            </a:r>
            <a:br>
              <a:rPr lang="ru-RU" dirty="0">
                <a:latin typeface="Montserrat" panose="00000500000000000000" pitchFamily="2" charset="-52"/>
              </a:rPr>
            </a:br>
            <a:endParaRPr lang="ru-RU" dirty="0">
              <a:latin typeface="Montserrat" panose="00000500000000000000" pitchFamily="2" charset="-52"/>
            </a:endParaRPr>
          </a:p>
          <a:p>
            <a:pPr marL="0" lvl="0" indent="0"/>
            <a:r>
              <a:rPr lang="ru-RU" sz="1400" b="1" dirty="0">
                <a:latin typeface="Montserrat" panose="00000500000000000000" pitchFamily="2" charset="-52"/>
              </a:rPr>
              <a:t>○ рёбра</a:t>
            </a:r>
          </a:p>
          <a:p>
            <a:pPr marL="0" lvl="0" indent="0"/>
            <a:r>
              <a:rPr lang="ru-RU" dirty="0">
                <a:latin typeface="Montserrat" panose="00000500000000000000" pitchFamily="2" charset="-52"/>
              </a:rPr>
              <a:t>связи между остановками</a:t>
            </a:r>
            <a:br>
              <a:rPr lang="ru-RU" dirty="0">
                <a:latin typeface="Montserrat" panose="00000500000000000000" pitchFamily="2" charset="-52"/>
              </a:rPr>
            </a:br>
            <a:r>
              <a:rPr lang="ru-RU" dirty="0">
                <a:latin typeface="Montserrat" panose="00000500000000000000" pitchFamily="2" charset="-52"/>
              </a:rPr>
              <a:t>в рамках маршрутов</a:t>
            </a:r>
            <a:endParaRPr dirty="0">
              <a:latin typeface="Montserrat" panose="00000500000000000000" pitchFamily="2" charset="-52"/>
            </a:endParaRPr>
          </a:p>
        </p:txBody>
      </p:sp>
      <p:sp>
        <p:nvSpPr>
          <p:cNvPr id="182" name="Google Shape;182;p34">
            <a:extLst>
              <a:ext uri="{FF2B5EF4-FFF2-40B4-BE49-F238E27FC236}">
                <a16:creationId xmlns:a16="http://schemas.microsoft.com/office/drawing/2014/main" id="{21B8C13B-F568-0670-BFA9-E847E01E82D3}"/>
              </a:ext>
            </a:extLst>
          </p:cNvPr>
          <p:cNvSpPr txBox="1">
            <a:spLocks noGrp="1"/>
          </p:cNvSpPr>
          <p:nvPr>
            <p:ph type="subTitle" idx="3"/>
          </p:nvPr>
        </p:nvSpPr>
        <p:spPr>
          <a:xfrm>
            <a:off x="4589325" y="704850"/>
            <a:ext cx="3838200" cy="1823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a:latin typeface="Montserrat" panose="00000500000000000000" pitchFamily="2" charset="-52"/>
              </a:rPr>
              <a:t>Проанализировать </a:t>
            </a:r>
            <a:br>
              <a:rPr lang="ru-RU" dirty="0">
                <a:latin typeface="Montserrat" panose="00000500000000000000" pitchFamily="2" charset="-52"/>
              </a:rPr>
            </a:br>
            <a:r>
              <a:rPr lang="ru-RU" dirty="0">
                <a:latin typeface="Montserrat" panose="00000500000000000000" pitchFamily="2" charset="-52"/>
              </a:rPr>
              <a:t>городскую транспортную сеть </a:t>
            </a:r>
            <a:br>
              <a:rPr lang="ru-RU" dirty="0">
                <a:latin typeface="Montserrat" panose="00000500000000000000" pitchFamily="2" charset="-52"/>
              </a:rPr>
            </a:br>
            <a:r>
              <a:rPr lang="ru-RU" dirty="0">
                <a:latin typeface="Montserrat" panose="00000500000000000000" pitchFamily="2" charset="-52"/>
              </a:rPr>
              <a:t>Санкт-Петербурга на примере трамвайных маршрутов </a:t>
            </a:r>
            <a:br>
              <a:rPr lang="ru-RU" dirty="0">
                <a:latin typeface="Montserrat" panose="00000500000000000000" pitchFamily="2" charset="-52"/>
              </a:rPr>
            </a:br>
            <a:r>
              <a:rPr lang="ru-RU" dirty="0">
                <a:latin typeface="Montserrat" panose="00000500000000000000" pitchFamily="2" charset="-52"/>
              </a:rPr>
              <a:t>с использованием </a:t>
            </a:r>
            <a:br>
              <a:rPr lang="ru-RU" dirty="0">
                <a:latin typeface="Montserrat" panose="00000500000000000000" pitchFamily="2" charset="-52"/>
              </a:rPr>
            </a:br>
            <a:r>
              <a:rPr lang="ru-RU" dirty="0" err="1">
                <a:latin typeface="Montserrat" panose="00000500000000000000" pitchFamily="2" charset="-52"/>
              </a:rPr>
              <a:t>графовых</a:t>
            </a:r>
            <a:r>
              <a:rPr lang="ru-RU" dirty="0">
                <a:latin typeface="Montserrat" panose="00000500000000000000" pitchFamily="2" charset="-52"/>
              </a:rPr>
              <a:t> структур данных </a:t>
            </a:r>
            <a:br>
              <a:rPr lang="ru-RU" dirty="0">
                <a:latin typeface="Montserrat" panose="00000500000000000000" pitchFamily="2" charset="-52"/>
              </a:rPr>
            </a:br>
            <a:r>
              <a:rPr lang="ru-RU" dirty="0">
                <a:latin typeface="Montserrat" panose="00000500000000000000" pitchFamily="2" charset="-52"/>
              </a:rPr>
              <a:t>и алгоритмов анализа графов.</a:t>
            </a:r>
            <a:endParaRPr dirty="0">
              <a:latin typeface="Montserrat" panose="00000500000000000000" pitchFamily="2" charset="-52"/>
            </a:endParaRPr>
          </a:p>
        </p:txBody>
      </p:sp>
      <p:sp>
        <p:nvSpPr>
          <p:cNvPr id="179" name="Google Shape;179;p34">
            <a:extLst>
              <a:ext uri="{FF2B5EF4-FFF2-40B4-BE49-F238E27FC236}">
                <a16:creationId xmlns:a16="http://schemas.microsoft.com/office/drawing/2014/main" id="{7818921B-0B98-ECD3-DA39-F05F9582B0BB}"/>
              </a:ext>
            </a:extLst>
          </p:cNvPr>
          <p:cNvSpPr txBox="1">
            <a:spLocks noGrp="1"/>
          </p:cNvSpPr>
          <p:nvPr>
            <p:ph type="subTitle" idx="4"/>
          </p:nvPr>
        </p:nvSpPr>
        <p:spPr>
          <a:xfrm>
            <a:off x="4592700" y="2571750"/>
            <a:ext cx="3838200" cy="7953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u-RU" dirty="0">
                <a:latin typeface="Montserrat" panose="00000500000000000000" pitchFamily="2" charset="-52"/>
              </a:rPr>
              <a:t>В рамках проекта </a:t>
            </a:r>
            <a:br>
              <a:rPr lang="ru-RU" dirty="0">
                <a:latin typeface="Montserrat" panose="00000500000000000000" pitchFamily="2" charset="-52"/>
              </a:rPr>
            </a:br>
            <a:r>
              <a:rPr lang="ru-RU" dirty="0">
                <a:latin typeface="Montserrat" panose="00000500000000000000" pitchFamily="2" charset="-52"/>
              </a:rPr>
              <a:t>транспортная сеть рассматривается как граф</a:t>
            </a:r>
            <a:endParaRPr dirty="0">
              <a:latin typeface="Montserrat" panose="00000500000000000000" pitchFamily="2" charset="-52"/>
            </a:endParaRPr>
          </a:p>
        </p:txBody>
      </p:sp>
    </p:spTree>
    <p:extLst>
      <p:ext uri="{BB962C8B-B14F-4D97-AF65-F5344CB8AC3E}">
        <p14:creationId xmlns:p14="http://schemas.microsoft.com/office/powerpoint/2010/main" val="387031763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76"/>
        <p:cNvGrpSpPr/>
        <p:nvPr/>
      </p:nvGrpSpPr>
      <p:grpSpPr>
        <a:xfrm>
          <a:off x="0" y="0"/>
          <a:ext cx="0" cy="0"/>
          <a:chOff x="0" y="0"/>
          <a:chExt cx="0" cy="0"/>
        </a:xfrm>
      </p:grpSpPr>
      <p:sp>
        <p:nvSpPr>
          <p:cNvPr id="477" name="Google Shape;477;p49"/>
          <p:cNvSpPr txBox="1"/>
          <p:nvPr/>
        </p:nvSpPr>
        <p:spPr>
          <a:xfrm>
            <a:off x="723350" y="1264175"/>
            <a:ext cx="7697100" cy="55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You can easily </a:t>
            </a:r>
            <a:r>
              <a:rPr lang="en" sz="1100" b="1">
                <a:solidFill>
                  <a:schemeClr val="tx1"/>
                </a:solidFill>
                <a:latin typeface="Inter"/>
                <a:ea typeface="Inter"/>
                <a:cs typeface="Inter"/>
                <a:sym typeface="Inter"/>
              </a:rPr>
              <a:t>resize </a:t>
            </a:r>
            <a:r>
              <a:rPr lang="en" sz="1100">
                <a:solidFill>
                  <a:schemeClr val="tx1"/>
                </a:solidFill>
                <a:latin typeface="Inter"/>
                <a:ea typeface="Inter"/>
                <a:cs typeface="Inter"/>
                <a:sym typeface="Inter"/>
              </a:rPr>
              <a:t>these resources without losing quality. To </a:t>
            </a:r>
            <a:r>
              <a:rPr lang="en" sz="1100" b="1">
                <a:solidFill>
                  <a:schemeClr val="tx1"/>
                </a:solidFill>
                <a:latin typeface="Inter"/>
                <a:ea typeface="Inter"/>
                <a:cs typeface="Inter"/>
                <a:sym typeface="Inter"/>
              </a:rPr>
              <a:t>change the color</a:t>
            </a:r>
            <a:r>
              <a:rPr lang="en" sz="1100">
                <a:solidFill>
                  <a:schemeClr val="tx1"/>
                </a:solidFill>
                <a:latin typeface="Inter"/>
                <a:ea typeface="Inter"/>
                <a:cs typeface="Inter"/>
                <a:sym typeface="Inter"/>
              </a:rPr>
              <a:t>, just ungroup the resource and click on the object you want to change. You can also look for more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infographics</a:t>
            </a:r>
            <a:r>
              <a:rPr lang="en" sz="1100" b="1">
                <a:solidFill>
                  <a:schemeClr val="tx1"/>
                </a:solidFill>
                <a:latin typeface="Inter"/>
                <a:ea typeface="Inter"/>
                <a:cs typeface="Inter"/>
                <a:sym typeface="Inter"/>
              </a:rPr>
              <a:t> </a:t>
            </a:r>
            <a:r>
              <a:rPr lang="en" sz="1100">
                <a:solidFill>
                  <a:schemeClr val="tx1"/>
                </a:solidFill>
                <a:latin typeface="Inter"/>
                <a:ea typeface="Inter"/>
                <a:cs typeface="Inter"/>
                <a:sym typeface="Inter"/>
              </a:rPr>
              <a:t>on Slidesgo</a:t>
            </a:r>
            <a:endParaRPr sz="1100">
              <a:solidFill>
                <a:schemeClr val="tx1"/>
              </a:solidFill>
              <a:latin typeface="Inter"/>
              <a:ea typeface="Inter"/>
              <a:cs typeface="Inter"/>
              <a:sym typeface="Inter"/>
            </a:endParaRPr>
          </a:p>
        </p:txBody>
      </p:sp>
      <p:sp>
        <p:nvSpPr>
          <p:cNvPr id="478" name="Google Shape;478;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Use our editable graphic resources...</a:t>
            </a:r>
            <a:endParaRPr>
              <a:solidFill>
                <a:schemeClr val="tx1"/>
              </a:solidFill>
            </a:endParaRPr>
          </a:p>
        </p:txBody>
      </p:sp>
      <p:sp>
        <p:nvSpPr>
          <p:cNvPr id="479" name="Google Shape;479;p49"/>
          <p:cNvSpPr/>
          <p:nvPr/>
        </p:nvSpPr>
        <p:spPr>
          <a:xfrm>
            <a:off x="2099009" y="3282468"/>
            <a:ext cx="1283100" cy="219300"/>
          </a:xfrm>
          <a:prstGeom prst="roundRect">
            <a:avLst>
              <a:gd name="adj" fmla="val 16667"/>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0" name="Google Shape;480;p49"/>
          <p:cNvSpPr/>
          <p:nvPr/>
        </p:nvSpPr>
        <p:spPr>
          <a:xfrm>
            <a:off x="2102902" y="3284568"/>
            <a:ext cx="236100" cy="215100"/>
          </a:xfrm>
          <a:prstGeom prst="roundRect">
            <a:avLst>
              <a:gd name="adj" fmla="val 16667"/>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1" name="Google Shape;481;p49"/>
          <p:cNvSpPr/>
          <p:nvPr/>
        </p:nvSpPr>
        <p:spPr>
          <a:xfrm>
            <a:off x="8191833" y="4393685"/>
            <a:ext cx="160800" cy="2070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2" name="Google Shape;482;p49"/>
          <p:cNvSpPr/>
          <p:nvPr/>
        </p:nvSpPr>
        <p:spPr>
          <a:xfrm>
            <a:off x="8140083" y="3164975"/>
            <a:ext cx="264300" cy="207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483" name="Google Shape;483;p49"/>
          <p:cNvSpPr/>
          <p:nvPr/>
        </p:nvSpPr>
        <p:spPr>
          <a:xfrm>
            <a:off x="7689945" y="1949083"/>
            <a:ext cx="243000" cy="199800"/>
          </a:xfrm>
          <a:prstGeom prst="rightArrow">
            <a:avLst>
              <a:gd name="adj1" fmla="val 25609"/>
              <a:gd name="adj2"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nvGrpSpPr>
          <p:cNvPr id="484" name="Google Shape;484;p49"/>
          <p:cNvGrpSpPr/>
          <p:nvPr/>
        </p:nvGrpSpPr>
        <p:grpSpPr>
          <a:xfrm>
            <a:off x="6057249" y="2960428"/>
            <a:ext cx="547157" cy="635405"/>
            <a:chOff x="4727025" y="1332775"/>
            <a:chExt cx="59900" cy="69625"/>
          </a:xfrm>
        </p:grpSpPr>
        <p:sp>
          <p:nvSpPr>
            <p:cNvPr id="485" name="Google Shape;485;p4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86" name="Google Shape;486;p4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87" name="Google Shape;487;p49"/>
          <p:cNvGrpSpPr/>
          <p:nvPr/>
        </p:nvGrpSpPr>
        <p:grpSpPr>
          <a:xfrm>
            <a:off x="6828373" y="1960663"/>
            <a:ext cx="618887" cy="618883"/>
            <a:chOff x="4820425" y="1329900"/>
            <a:chExt cx="70175" cy="70350"/>
          </a:xfrm>
        </p:grpSpPr>
        <p:sp>
          <p:nvSpPr>
            <p:cNvPr id="488" name="Google Shape;488;p4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89" name="Google Shape;489;p4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0" name="Google Shape;490;p4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1" name="Google Shape;491;p4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92" name="Google Shape;492;p49"/>
          <p:cNvGrpSpPr/>
          <p:nvPr/>
        </p:nvGrpSpPr>
        <p:grpSpPr>
          <a:xfrm>
            <a:off x="5953936" y="1975259"/>
            <a:ext cx="664883" cy="609273"/>
            <a:chOff x="4903200" y="1331525"/>
            <a:chExt cx="73575" cy="67425"/>
          </a:xfrm>
        </p:grpSpPr>
        <p:sp>
          <p:nvSpPr>
            <p:cNvPr id="493" name="Google Shape;493;p4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tx1"/>
                </a:solidFill>
              </a:endParaRPr>
            </a:p>
          </p:txBody>
        </p:sp>
        <p:sp>
          <p:nvSpPr>
            <p:cNvPr id="494" name="Google Shape;494;p4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95" name="Google Shape;495;p49"/>
          <p:cNvGrpSpPr/>
          <p:nvPr/>
        </p:nvGrpSpPr>
        <p:grpSpPr>
          <a:xfrm>
            <a:off x="6801402" y="2947166"/>
            <a:ext cx="672829" cy="632468"/>
            <a:chOff x="4815575" y="1416800"/>
            <a:chExt cx="73750" cy="71400"/>
          </a:xfrm>
        </p:grpSpPr>
        <p:sp>
          <p:nvSpPr>
            <p:cNvPr id="496" name="Google Shape;496;p4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7" name="Google Shape;497;p4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98" name="Google Shape;498;p4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499" name="Google Shape;499;p49"/>
          <p:cNvGrpSpPr/>
          <p:nvPr/>
        </p:nvGrpSpPr>
        <p:grpSpPr>
          <a:xfrm>
            <a:off x="6017811" y="3967835"/>
            <a:ext cx="633900" cy="633900"/>
            <a:chOff x="5771961" y="3831737"/>
            <a:chExt cx="633900" cy="633900"/>
          </a:xfrm>
        </p:grpSpPr>
        <p:sp>
          <p:nvSpPr>
            <p:cNvPr id="500" name="Google Shape;500;p49"/>
            <p:cNvSpPr/>
            <p:nvPr/>
          </p:nvSpPr>
          <p:spPr>
            <a:xfrm flipH="1">
              <a:off x="5771961" y="3831737"/>
              <a:ext cx="633900" cy="633900"/>
            </a:xfrm>
            <a:prstGeom prst="blockArc">
              <a:avLst>
                <a:gd name="adj1" fmla="val 16275737"/>
                <a:gd name="adj2" fmla="val 15898772"/>
                <a:gd name="adj3" fmla="val 17257"/>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1" name="Google Shape;501;p49"/>
            <p:cNvSpPr/>
            <p:nvPr/>
          </p:nvSpPr>
          <p:spPr>
            <a:xfrm>
              <a:off x="5805520" y="3832711"/>
              <a:ext cx="597190" cy="632197"/>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w="9525" cap="flat" cmpd="sng">
              <a:solidFill>
                <a:srgbClr val="FAF6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2" name="Google Shape;502;p49"/>
          <p:cNvGrpSpPr/>
          <p:nvPr/>
        </p:nvGrpSpPr>
        <p:grpSpPr>
          <a:xfrm>
            <a:off x="6819423" y="3950890"/>
            <a:ext cx="636787" cy="649524"/>
            <a:chOff x="4818100" y="1507675"/>
            <a:chExt cx="71225" cy="71625"/>
          </a:xfrm>
        </p:grpSpPr>
        <p:sp>
          <p:nvSpPr>
            <p:cNvPr id="503" name="Google Shape;503;p4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4" name="Google Shape;504;p4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5" name="Google Shape;505;p4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6" name="Google Shape;506;p4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07" name="Google Shape;507;p49"/>
          <p:cNvGrpSpPr/>
          <p:nvPr/>
        </p:nvGrpSpPr>
        <p:grpSpPr>
          <a:xfrm>
            <a:off x="5184293" y="3944970"/>
            <a:ext cx="649520" cy="661559"/>
            <a:chOff x="4906800" y="1507500"/>
            <a:chExt cx="70350" cy="71075"/>
          </a:xfrm>
        </p:grpSpPr>
        <p:sp>
          <p:nvSpPr>
            <p:cNvPr id="508" name="Google Shape;508;p4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09" name="Google Shape;509;p4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0" name="Google Shape;510;p4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1" name="Google Shape;511;p4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2" name="Google Shape;512;p4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13" name="Google Shape;513;p49"/>
          <p:cNvGrpSpPr/>
          <p:nvPr/>
        </p:nvGrpSpPr>
        <p:grpSpPr>
          <a:xfrm>
            <a:off x="5195217" y="1960672"/>
            <a:ext cx="627699" cy="627780"/>
            <a:chOff x="3736598" y="2170606"/>
            <a:chExt cx="404889" cy="404889"/>
          </a:xfrm>
        </p:grpSpPr>
        <p:sp>
          <p:nvSpPr>
            <p:cNvPr id="514" name="Google Shape;514;p4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5" name="Google Shape;515;p4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6" name="Google Shape;516;p4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17" name="Google Shape;517;p4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18" name="Google Shape;518;p49"/>
          <p:cNvGrpSpPr/>
          <p:nvPr/>
        </p:nvGrpSpPr>
        <p:grpSpPr>
          <a:xfrm>
            <a:off x="4348491" y="1960790"/>
            <a:ext cx="711386" cy="627545"/>
            <a:chOff x="3161917" y="2170682"/>
            <a:chExt cx="458870" cy="404737"/>
          </a:xfrm>
        </p:grpSpPr>
        <p:sp>
          <p:nvSpPr>
            <p:cNvPr id="519" name="Google Shape;519;p4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spcFirstLastPara="1" wrap="square" lIns="0" tIns="0" rIns="0" bIns="0" anchor="ctr" anchorCtr="0">
              <a:noAutofit/>
            </a:bodyPr>
            <a:lstStyle/>
            <a:p>
              <a:pPr marL="0" lvl="0" indent="0" algn="l" rtl="0">
                <a:spcBef>
                  <a:spcPts val="0"/>
                </a:spcBef>
                <a:spcAft>
                  <a:spcPts val="0"/>
                </a:spcAft>
                <a:buNone/>
              </a:pPr>
              <a:endParaRPr>
                <a:solidFill>
                  <a:schemeClr val="tx1"/>
                </a:solidFill>
              </a:endParaRPr>
            </a:p>
          </p:txBody>
        </p:sp>
        <p:sp>
          <p:nvSpPr>
            <p:cNvPr id="520" name="Google Shape;520;p4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1" name="Google Shape;521;p4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22" name="Google Shape;522;p49"/>
          <p:cNvGrpSpPr/>
          <p:nvPr/>
        </p:nvGrpSpPr>
        <p:grpSpPr>
          <a:xfrm>
            <a:off x="4382541" y="2970114"/>
            <a:ext cx="643364" cy="616032"/>
            <a:chOff x="3179914" y="2889488"/>
            <a:chExt cx="422876" cy="404911"/>
          </a:xfrm>
        </p:grpSpPr>
        <p:sp>
          <p:nvSpPr>
            <p:cNvPr id="523" name="Google Shape;523;p4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4" name="Google Shape;524;p4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5" name="Google Shape;525;p4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6" name="Google Shape;526;p4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7" name="Google Shape;527;p4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28" name="Google Shape;528;p4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29" name="Google Shape;529;p49"/>
          <p:cNvGrpSpPr/>
          <p:nvPr/>
        </p:nvGrpSpPr>
        <p:grpSpPr>
          <a:xfrm>
            <a:off x="5200057" y="2970064"/>
            <a:ext cx="637699" cy="616132"/>
            <a:chOff x="3729467" y="2889422"/>
            <a:chExt cx="419153" cy="404977"/>
          </a:xfrm>
        </p:grpSpPr>
        <p:sp>
          <p:nvSpPr>
            <p:cNvPr id="530" name="Google Shape;530;p4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1" name="Google Shape;531;p4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2" name="Google Shape;532;p4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3" name="Google Shape;533;p4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4" name="Google Shape;534;p4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5" name="Google Shape;535;p4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6" name="Google Shape;536;p4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37" name="Google Shape;537;p49"/>
          <p:cNvSpPr/>
          <p:nvPr/>
        </p:nvSpPr>
        <p:spPr>
          <a:xfrm>
            <a:off x="8131280" y="1977517"/>
            <a:ext cx="281906" cy="142932"/>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38" name="Google Shape;538;p49"/>
          <p:cNvSpPr/>
          <p:nvPr/>
        </p:nvSpPr>
        <p:spPr>
          <a:xfrm>
            <a:off x="8144658" y="3770920"/>
            <a:ext cx="255150" cy="17755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39" name="Google Shape;539;p49"/>
          <p:cNvGrpSpPr/>
          <p:nvPr/>
        </p:nvGrpSpPr>
        <p:grpSpPr>
          <a:xfrm>
            <a:off x="7684888" y="2251259"/>
            <a:ext cx="253114" cy="215138"/>
            <a:chOff x="4660325" y="1866850"/>
            <a:chExt cx="68350" cy="58100"/>
          </a:xfrm>
        </p:grpSpPr>
        <p:sp>
          <p:nvSpPr>
            <p:cNvPr id="540" name="Google Shape;540;p4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41" name="Google Shape;541;p4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42" name="Google Shape;542;p49"/>
          <p:cNvGrpSpPr/>
          <p:nvPr/>
        </p:nvGrpSpPr>
        <p:grpSpPr>
          <a:xfrm>
            <a:off x="8148685" y="2290371"/>
            <a:ext cx="247096" cy="136915"/>
            <a:chOff x="4791775" y="1877500"/>
            <a:chExt cx="66725" cy="36975"/>
          </a:xfrm>
        </p:grpSpPr>
        <p:sp>
          <p:nvSpPr>
            <p:cNvPr id="543" name="Google Shape;543;p4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44" name="Google Shape;544;p4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45" name="Google Shape;545;p49"/>
          <p:cNvGrpSpPr/>
          <p:nvPr/>
        </p:nvGrpSpPr>
        <p:grpSpPr>
          <a:xfrm>
            <a:off x="8162017" y="3518149"/>
            <a:ext cx="220433" cy="136915"/>
            <a:chOff x="4923925" y="1877500"/>
            <a:chExt cx="59525" cy="36975"/>
          </a:xfrm>
        </p:grpSpPr>
        <p:sp>
          <p:nvSpPr>
            <p:cNvPr id="546" name="Google Shape;546;p4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47" name="Google Shape;547;p4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48" name="Google Shape;548;p49"/>
          <p:cNvGrpSpPr/>
          <p:nvPr/>
        </p:nvGrpSpPr>
        <p:grpSpPr>
          <a:xfrm>
            <a:off x="7703914" y="3491072"/>
            <a:ext cx="215063" cy="191070"/>
            <a:chOff x="5058450" y="1870100"/>
            <a:chExt cx="58075" cy="51600"/>
          </a:xfrm>
        </p:grpSpPr>
        <p:sp>
          <p:nvSpPr>
            <p:cNvPr id="549" name="Google Shape;549;p4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0" name="Google Shape;550;p4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51" name="Google Shape;551;p49"/>
          <p:cNvGrpSpPr/>
          <p:nvPr/>
        </p:nvGrpSpPr>
        <p:grpSpPr>
          <a:xfrm>
            <a:off x="7716273" y="3171274"/>
            <a:ext cx="190344" cy="194402"/>
            <a:chOff x="4676550" y="2160575"/>
            <a:chExt cx="51400" cy="52500"/>
          </a:xfrm>
        </p:grpSpPr>
        <p:sp>
          <p:nvSpPr>
            <p:cNvPr id="552" name="Google Shape;552;p4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3" name="Google Shape;553;p4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4" name="Google Shape;554;p4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55" name="Google Shape;555;p49"/>
          <p:cNvSpPr/>
          <p:nvPr/>
        </p:nvSpPr>
        <p:spPr>
          <a:xfrm>
            <a:off x="7698544" y="3774160"/>
            <a:ext cx="225803" cy="171074"/>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56" name="Google Shape;556;p49"/>
          <p:cNvGrpSpPr/>
          <p:nvPr/>
        </p:nvGrpSpPr>
        <p:grpSpPr>
          <a:xfrm>
            <a:off x="8131604" y="4049152"/>
            <a:ext cx="281258" cy="243836"/>
            <a:chOff x="5037700" y="2430325"/>
            <a:chExt cx="75950" cy="65850"/>
          </a:xfrm>
        </p:grpSpPr>
        <p:sp>
          <p:nvSpPr>
            <p:cNvPr id="557" name="Google Shape;557;p4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58" name="Google Shape;558;p4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59" name="Google Shape;559;p49"/>
          <p:cNvGrpSpPr/>
          <p:nvPr/>
        </p:nvGrpSpPr>
        <p:grpSpPr>
          <a:xfrm>
            <a:off x="721961" y="1949359"/>
            <a:ext cx="2665005" cy="270860"/>
            <a:chOff x="6336019" y="3733725"/>
            <a:chExt cx="2566206" cy="351310"/>
          </a:xfrm>
        </p:grpSpPr>
        <p:sp>
          <p:nvSpPr>
            <p:cNvPr id="560" name="Google Shape;560;p49"/>
            <p:cNvSpPr/>
            <p:nvPr/>
          </p:nvSpPr>
          <p:spPr>
            <a:xfrm>
              <a:off x="6336019" y="3733735"/>
              <a:ext cx="1881300" cy="351300"/>
            </a:xfrm>
            <a:prstGeom prst="homePlate">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1" name="Google Shape;561;p49"/>
            <p:cNvSpPr/>
            <p:nvPr/>
          </p:nvSpPr>
          <p:spPr>
            <a:xfrm>
              <a:off x="8098525" y="3733725"/>
              <a:ext cx="346500" cy="351300"/>
            </a:xfrm>
            <a:prstGeom prst="chevron">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2" name="Google Shape;562;p49"/>
            <p:cNvSpPr/>
            <p:nvPr/>
          </p:nvSpPr>
          <p:spPr>
            <a:xfrm>
              <a:off x="8327125" y="3733725"/>
              <a:ext cx="346500" cy="351300"/>
            </a:xfrm>
            <a:prstGeom prst="chevron">
              <a:avLst>
                <a:gd name="adj" fmla="val 50000"/>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3" name="Google Shape;563;p49"/>
            <p:cNvSpPr/>
            <p:nvPr/>
          </p:nvSpPr>
          <p:spPr>
            <a:xfrm>
              <a:off x="8555725" y="3733725"/>
              <a:ext cx="346500" cy="351300"/>
            </a:xfrm>
            <a:prstGeom prst="chevron">
              <a:avLst>
                <a:gd name="adj" fmla="val 50000"/>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64" name="Google Shape;564;p49" descr="Timeline background shape"/>
          <p:cNvSpPr/>
          <p:nvPr/>
        </p:nvSpPr>
        <p:spPr>
          <a:xfrm>
            <a:off x="2099075" y="4390775"/>
            <a:ext cx="1287900" cy="198300"/>
          </a:xfrm>
          <a:prstGeom prst="homePlate">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65" name="Google Shape;565;p49"/>
          <p:cNvGrpSpPr/>
          <p:nvPr/>
        </p:nvGrpSpPr>
        <p:grpSpPr>
          <a:xfrm flipH="1">
            <a:off x="3575516" y="1954083"/>
            <a:ext cx="631989" cy="631989"/>
            <a:chOff x="5681300" y="2527788"/>
            <a:chExt cx="805800" cy="805800"/>
          </a:xfrm>
        </p:grpSpPr>
        <p:sp>
          <p:nvSpPr>
            <p:cNvPr id="566" name="Google Shape;566;p49"/>
            <p:cNvSpPr/>
            <p:nvPr/>
          </p:nvSpPr>
          <p:spPr>
            <a:xfrm>
              <a:off x="5681300" y="2527788"/>
              <a:ext cx="805800" cy="8058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67" name="Google Shape;567;p49"/>
            <p:cNvSpPr/>
            <p:nvPr/>
          </p:nvSpPr>
          <p:spPr>
            <a:xfrm>
              <a:off x="5681300" y="2527788"/>
              <a:ext cx="805800" cy="805800"/>
            </a:xfrm>
            <a:prstGeom prst="pie">
              <a:avLst>
                <a:gd name="adj1" fmla="val 0"/>
                <a:gd name="adj2" fmla="val 16200000"/>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68" name="Google Shape;568;p49"/>
          <p:cNvGrpSpPr/>
          <p:nvPr/>
        </p:nvGrpSpPr>
        <p:grpSpPr>
          <a:xfrm flipH="1">
            <a:off x="3573551" y="3964578"/>
            <a:ext cx="633954" cy="633782"/>
            <a:chOff x="4049800" y="640400"/>
            <a:chExt cx="858900" cy="858900"/>
          </a:xfrm>
        </p:grpSpPr>
        <p:sp>
          <p:nvSpPr>
            <p:cNvPr id="569" name="Google Shape;569;p49"/>
            <p:cNvSpPr/>
            <p:nvPr/>
          </p:nvSpPr>
          <p:spPr>
            <a:xfrm>
              <a:off x="4049800" y="640400"/>
              <a:ext cx="858900" cy="858900"/>
            </a:xfrm>
            <a:prstGeom prst="donut">
              <a:avLst>
                <a:gd name="adj"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0" name="Google Shape;570;p49"/>
            <p:cNvSpPr/>
            <p:nvPr/>
          </p:nvSpPr>
          <p:spPr>
            <a:xfrm>
              <a:off x="4049800" y="640400"/>
              <a:ext cx="858900" cy="858900"/>
            </a:xfrm>
            <a:prstGeom prst="blockArc">
              <a:avLst>
                <a:gd name="adj1" fmla="val 21598365"/>
                <a:gd name="adj2" fmla="val 16242758"/>
                <a:gd name="adj3" fmla="val 24993"/>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571" name="Google Shape;571;p49"/>
          <p:cNvGrpSpPr/>
          <p:nvPr/>
        </p:nvGrpSpPr>
        <p:grpSpPr>
          <a:xfrm flipH="1">
            <a:off x="4280059" y="3853009"/>
            <a:ext cx="848259" cy="848355"/>
            <a:chOff x="5080188" y="927900"/>
            <a:chExt cx="961200" cy="961200"/>
          </a:xfrm>
        </p:grpSpPr>
        <p:sp>
          <p:nvSpPr>
            <p:cNvPr id="572" name="Google Shape;572;p49"/>
            <p:cNvSpPr/>
            <p:nvPr/>
          </p:nvSpPr>
          <p:spPr>
            <a:xfrm>
              <a:off x="5201900" y="1050116"/>
              <a:ext cx="716700" cy="716700"/>
            </a:xfrm>
            <a:prstGeom prst="donut">
              <a:avLst>
                <a:gd name="adj" fmla="val 471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3" name="Google Shape;573;p49"/>
            <p:cNvSpPr/>
            <p:nvPr/>
          </p:nvSpPr>
          <p:spPr>
            <a:xfrm>
              <a:off x="5269594" y="1117818"/>
              <a:ext cx="581100" cy="581100"/>
            </a:xfrm>
            <a:prstGeom prst="donut">
              <a:avLst>
                <a:gd name="adj" fmla="val 581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4" name="Google Shape;574;p49"/>
            <p:cNvSpPr/>
            <p:nvPr/>
          </p:nvSpPr>
          <p:spPr>
            <a:xfrm>
              <a:off x="5339279" y="1187526"/>
              <a:ext cx="441900" cy="441600"/>
            </a:xfrm>
            <a:prstGeom prst="donut">
              <a:avLst>
                <a:gd name="adj" fmla="val 764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5" name="Google Shape;575;p49"/>
            <p:cNvSpPr/>
            <p:nvPr/>
          </p:nvSpPr>
          <p:spPr>
            <a:xfrm>
              <a:off x="5414892" y="1263155"/>
              <a:ext cx="290700" cy="290700"/>
            </a:xfrm>
            <a:prstGeom prst="donut">
              <a:avLst>
                <a:gd name="adj" fmla="val 1018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6" name="Google Shape;576;p49"/>
            <p:cNvSpPr/>
            <p:nvPr/>
          </p:nvSpPr>
          <p:spPr>
            <a:xfrm rot="-3809958">
              <a:off x="5202435" y="1050148"/>
              <a:ext cx="716705" cy="716705"/>
            </a:xfrm>
            <a:prstGeom prst="blockArc">
              <a:avLst>
                <a:gd name="adj1" fmla="val 5266439"/>
                <a:gd name="adj2" fmla="val 19995741"/>
                <a:gd name="adj3" fmla="val 4692"/>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7" name="Google Shape;577;p49"/>
            <p:cNvSpPr/>
            <p:nvPr/>
          </p:nvSpPr>
          <p:spPr>
            <a:xfrm rot="-3906059">
              <a:off x="5269616" y="1117617"/>
              <a:ext cx="581445" cy="581445"/>
            </a:xfrm>
            <a:prstGeom prst="blockArc">
              <a:avLst>
                <a:gd name="adj1" fmla="val 3085776"/>
                <a:gd name="adj2" fmla="val 20100839"/>
                <a:gd name="adj3" fmla="val 5564"/>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8" name="Google Shape;578;p49"/>
            <p:cNvSpPr/>
            <p:nvPr/>
          </p:nvSpPr>
          <p:spPr>
            <a:xfrm rot="-4222340">
              <a:off x="5339825" y="1187386"/>
              <a:ext cx="442087" cy="442087"/>
            </a:xfrm>
            <a:prstGeom prst="blockArc">
              <a:avLst>
                <a:gd name="adj1" fmla="val 8884448"/>
                <a:gd name="adj2" fmla="val 20414899"/>
                <a:gd name="adj3" fmla="val 7688"/>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79" name="Google Shape;579;p49"/>
            <p:cNvSpPr/>
            <p:nvPr/>
          </p:nvSpPr>
          <p:spPr>
            <a:xfrm rot="-4538880">
              <a:off x="5414922" y="1262925"/>
              <a:ext cx="290465" cy="290465"/>
            </a:xfrm>
            <a:prstGeom prst="blockArc">
              <a:avLst>
                <a:gd name="adj1" fmla="val 6490304"/>
                <a:gd name="adj2" fmla="val 20700625"/>
                <a:gd name="adj3" fmla="val 10156"/>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80" name="Google Shape;580;p49"/>
          <p:cNvSpPr/>
          <p:nvPr/>
        </p:nvSpPr>
        <p:spPr>
          <a:xfrm>
            <a:off x="7721595" y="2575830"/>
            <a:ext cx="179700" cy="179700"/>
          </a:xfrm>
          <a:prstGeom prst="curvedRightArrow">
            <a:avLst>
              <a:gd name="adj1" fmla="val 25000"/>
              <a:gd name="adj2" fmla="val 50000"/>
              <a:gd name="adj3" fmla="val 25000"/>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1" name="Google Shape;581;p49"/>
          <p:cNvSpPr/>
          <p:nvPr/>
        </p:nvSpPr>
        <p:spPr>
          <a:xfrm flipH="1">
            <a:off x="8182383" y="2575830"/>
            <a:ext cx="179700" cy="179700"/>
          </a:xfrm>
          <a:prstGeom prst="curvedRightArrow">
            <a:avLst>
              <a:gd name="adj1" fmla="val 25000"/>
              <a:gd name="adj2" fmla="val 50000"/>
              <a:gd name="adj3" fmla="val 25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582" name="Google Shape;582;p49"/>
          <p:cNvGrpSpPr/>
          <p:nvPr/>
        </p:nvGrpSpPr>
        <p:grpSpPr>
          <a:xfrm>
            <a:off x="3574205" y="2962074"/>
            <a:ext cx="633300" cy="632112"/>
            <a:chOff x="3309128" y="2874033"/>
            <a:chExt cx="633300" cy="632113"/>
          </a:xfrm>
        </p:grpSpPr>
        <p:grpSp>
          <p:nvGrpSpPr>
            <p:cNvPr id="583" name="Google Shape;583;p49"/>
            <p:cNvGrpSpPr/>
            <p:nvPr/>
          </p:nvGrpSpPr>
          <p:grpSpPr>
            <a:xfrm flipH="1">
              <a:off x="3310391" y="2874095"/>
              <a:ext cx="631989" cy="631989"/>
              <a:chOff x="5681300" y="2527788"/>
              <a:chExt cx="805800" cy="805800"/>
            </a:xfrm>
          </p:grpSpPr>
          <p:sp>
            <p:nvSpPr>
              <p:cNvPr id="584" name="Google Shape;584;p49"/>
              <p:cNvSpPr/>
              <p:nvPr/>
            </p:nvSpPr>
            <p:spPr>
              <a:xfrm>
                <a:off x="5681300" y="2527788"/>
                <a:ext cx="805800" cy="805800"/>
              </a:xfrm>
              <a:prstGeom prst="ellipse">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5" name="Google Shape;585;p49"/>
              <p:cNvSpPr/>
              <p:nvPr/>
            </p:nvSpPr>
            <p:spPr>
              <a:xfrm>
                <a:off x="5681300" y="2527788"/>
                <a:ext cx="805800" cy="805800"/>
              </a:xfrm>
              <a:prstGeom prst="pie">
                <a:avLst>
                  <a:gd name="adj1" fmla="val 10752091"/>
                  <a:gd name="adj2" fmla="val 1620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86" name="Google Shape;586;p49"/>
            <p:cNvSpPr/>
            <p:nvPr/>
          </p:nvSpPr>
          <p:spPr>
            <a:xfrm flipH="1">
              <a:off x="3310328" y="2874045"/>
              <a:ext cx="632100" cy="632100"/>
            </a:xfrm>
            <a:prstGeom prst="pie">
              <a:avLst>
                <a:gd name="adj1" fmla="val 5390934"/>
                <a:gd name="adj2" fmla="val 10831396"/>
              </a:avLst>
            </a:prstGeom>
            <a:solidFill>
              <a:srgbClr val="76518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587" name="Google Shape;587;p49"/>
            <p:cNvSpPr/>
            <p:nvPr/>
          </p:nvSpPr>
          <p:spPr>
            <a:xfrm flipH="1">
              <a:off x="3309128" y="2874033"/>
              <a:ext cx="632100" cy="632100"/>
            </a:xfrm>
            <a:prstGeom prst="pie">
              <a:avLst>
                <a:gd name="adj1" fmla="val 0"/>
                <a:gd name="adj2" fmla="val 5396727"/>
              </a:avLst>
            </a:prstGeom>
            <a:solidFill>
              <a:srgbClr val="B07CC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588" name="Google Shape;588;p49"/>
          <p:cNvSpPr/>
          <p:nvPr/>
        </p:nvSpPr>
        <p:spPr>
          <a:xfrm>
            <a:off x="7684845" y="2845178"/>
            <a:ext cx="253200" cy="207000"/>
          </a:xfrm>
          <a:prstGeom prst="stripedRightArrow">
            <a:avLst>
              <a:gd name="adj1" fmla="val 34775"/>
              <a:gd name="adj2" fmla="val 4541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89" name="Google Shape;589;p49"/>
          <p:cNvSpPr/>
          <p:nvPr/>
        </p:nvSpPr>
        <p:spPr>
          <a:xfrm>
            <a:off x="8131233" y="2845178"/>
            <a:ext cx="282000" cy="207000"/>
          </a:xfrm>
          <a:prstGeom prst="notchedRightArrow">
            <a:avLst>
              <a:gd name="adj1" fmla="val 50000"/>
              <a:gd name="adj2"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0" name="Google Shape;590;p49"/>
          <p:cNvSpPr/>
          <p:nvPr/>
        </p:nvSpPr>
        <p:spPr>
          <a:xfrm>
            <a:off x="7679295" y="4067570"/>
            <a:ext cx="264300" cy="207000"/>
          </a:xfrm>
          <a:prstGeom prst="chevron">
            <a:avLst>
              <a:gd name="adj" fmla="val 78131"/>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1" name="Google Shape;591;p49"/>
          <p:cNvSpPr/>
          <p:nvPr/>
        </p:nvSpPr>
        <p:spPr>
          <a:xfrm>
            <a:off x="7689945" y="4397283"/>
            <a:ext cx="243000" cy="199800"/>
          </a:xfrm>
          <a:prstGeom prst="rightArrow">
            <a:avLst>
              <a:gd name="adj1" fmla="val 67726"/>
              <a:gd name="adj2" fmla="val 76469"/>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2" name="Google Shape;592;p49"/>
          <p:cNvSpPr/>
          <p:nvPr/>
        </p:nvSpPr>
        <p:spPr>
          <a:xfrm flipH="1">
            <a:off x="729250" y="3642663"/>
            <a:ext cx="1275900" cy="482400"/>
          </a:xfrm>
          <a:prstGeom prst="wedgeRoundRectCallout">
            <a:avLst>
              <a:gd name="adj1" fmla="val -20828"/>
              <a:gd name="adj2" fmla="val 74256"/>
              <a:gd name="adj3"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nvGrpSpPr>
          <p:cNvPr id="593" name="Google Shape;593;p49"/>
          <p:cNvGrpSpPr/>
          <p:nvPr/>
        </p:nvGrpSpPr>
        <p:grpSpPr>
          <a:xfrm>
            <a:off x="727325" y="3289926"/>
            <a:ext cx="1275785" cy="243900"/>
            <a:chOff x="727100" y="2805863"/>
            <a:chExt cx="1052975" cy="243900"/>
          </a:xfrm>
        </p:grpSpPr>
        <p:sp>
          <p:nvSpPr>
            <p:cNvPr id="594" name="Google Shape;594;p49"/>
            <p:cNvSpPr/>
            <p:nvPr/>
          </p:nvSpPr>
          <p:spPr>
            <a:xfrm>
              <a:off x="958075" y="2805863"/>
              <a:ext cx="822000" cy="243900"/>
            </a:xfrm>
            <a:prstGeom prst="roundRect">
              <a:avLst>
                <a:gd name="adj" fmla="val 1666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5" name="Google Shape;595;p49"/>
            <p:cNvSpPr/>
            <p:nvPr/>
          </p:nvSpPr>
          <p:spPr>
            <a:xfrm>
              <a:off x="727100" y="2805863"/>
              <a:ext cx="203700" cy="243900"/>
            </a:xfrm>
            <a:prstGeom prst="roundRect">
              <a:avLst>
                <a:gd name="adj" fmla="val 1666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596" name="Google Shape;596;p49"/>
          <p:cNvGrpSpPr/>
          <p:nvPr/>
        </p:nvGrpSpPr>
        <p:grpSpPr>
          <a:xfrm>
            <a:off x="2098996" y="2365190"/>
            <a:ext cx="1283157" cy="280500"/>
            <a:chOff x="2098900" y="2390725"/>
            <a:chExt cx="1245300" cy="280500"/>
          </a:xfrm>
        </p:grpSpPr>
        <p:sp>
          <p:nvSpPr>
            <p:cNvPr id="597" name="Google Shape;597;p49"/>
            <p:cNvSpPr/>
            <p:nvPr/>
          </p:nvSpPr>
          <p:spPr>
            <a:xfrm>
              <a:off x="2098900" y="2390725"/>
              <a:ext cx="1245300" cy="280500"/>
            </a:xfrm>
            <a:prstGeom prst="rect">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598" name="Google Shape;598;p49"/>
            <p:cNvSpPr/>
            <p:nvPr/>
          </p:nvSpPr>
          <p:spPr>
            <a:xfrm>
              <a:off x="2098900" y="2390725"/>
              <a:ext cx="355500" cy="280500"/>
            </a:xfrm>
            <a:prstGeom prst="homePlate">
              <a:avLst>
                <a:gd name="adj" fmla="val 50000"/>
              </a:avLst>
            </a:prstGeom>
            <a:solidFill>
              <a:srgbClr val="5032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599" name="Google Shape;599;p49"/>
          <p:cNvGrpSpPr/>
          <p:nvPr/>
        </p:nvGrpSpPr>
        <p:grpSpPr>
          <a:xfrm>
            <a:off x="721950" y="2767089"/>
            <a:ext cx="1284825" cy="414000"/>
            <a:chOff x="721950" y="2306059"/>
            <a:chExt cx="1284825" cy="414000"/>
          </a:xfrm>
        </p:grpSpPr>
        <p:sp>
          <p:nvSpPr>
            <p:cNvPr id="600" name="Google Shape;600;p49"/>
            <p:cNvSpPr/>
            <p:nvPr/>
          </p:nvSpPr>
          <p:spPr>
            <a:xfrm>
              <a:off x="1073775" y="2368013"/>
              <a:ext cx="933000" cy="290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01" name="Google Shape;601;p49"/>
            <p:cNvSpPr/>
            <p:nvPr/>
          </p:nvSpPr>
          <p:spPr>
            <a:xfrm>
              <a:off x="721950" y="2306059"/>
              <a:ext cx="429900" cy="4140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602" name="Google Shape;602;p49"/>
          <p:cNvGrpSpPr/>
          <p:nvPr/>
        </p:nvGrpSpPr>
        <p:grpSpPr>
          <a:xfrm>
            <a:off x="713229" y="2329056"/>
            <a:ext cx="1293618" cy="329196"/>
            <a:chOff x="713225" y="3210638"/>
            <a:chExt cx="1242550" cy="316200"/>
          </a:xfrm>
        </p:grpSpPr>
        <p:sp>
          <p:nvSpPr>
            <p:cNvPr id="603" name="Google Shape;603;p49"/>
            <p:cNvSpPr/>
            <p:nvPr/>
          </p:nvSpPr>
          <p:spPr>
            <a:xfrm>
              <a:off x="870075" y="3246788"/>
              <a:ext cx="1085700" cy="243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04" name="Google Shape;604;p49"/>
            <p:cNvSpPr/>
            <p:nvPr/>
          </p:nvSpPr>
          <p:spPr>
            <a:xfrm>
              <a:off x="713225" y="3210638"/>
              <a:ext cx="320100" cy="3162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605" name="Google Shape;605;p49"/>
          <p:cNvGrpSpPr/>
          <p:nvPr/>
        </p:nvGrpSpPr>
        <p:grpSpPr>
          <a:xfrm>
            <a:off x="721985" y="4382375"/>
            <a:ext cx="1283160" cy="215100"/>
            <a:chOff x="721950" y="4382375"/>
            <a:chExt cx="1247725" cy="215100"/>
          </a:xfrm>
        </p:grpSpPr>
        <p:sp>
          <p:nvSpPr>
            <p:cNvPr id="606" name="Google Shape;606;p49"/>
            <p:cNvSpPr/>
            <p:nvPr/>
          </p:nvSpPr>
          <p:spPr>
            <a:xfrm>
              <a:off x="724375" y="4382375"/>
              <a:ext cx="1245300" cy="215100"/>
            </a:xfrm>
            <a:prstGeom prst="rect">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07" name="Google Shape;607;p49"/>
            <p:cNvSpPr/>
            <p:nvPr/>
          </p:nvSpPr>
          <p:spPr>
            <a:xfrm>
              <a:off x="721950" y="4386425"/>
              <a:ext cx="324600" cy="207000"/>
            </a:xfrm>
            <a:prstGeom prst="round1Rect">
              <a:avLst>
                <a:gd name="adj" fmla="val 50000"/>
              </a:avLst>
            </a:prstGeom>
            <a:solidFill>
              <a:srgbClr val="22244E"/>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grpSp>
        <p:nvGrpSpPr>
          <p:cNvPr id="608" name="Google Shape;608;p49"/>
          <p:cNvGrpSpPr/>
          <p:nvPr/>
        </p:nvGrpSpPr>
        <p:grpSpPr>
          <a:xfrm>
            <a:off x="2098906" y="2790661"/>
            <a:ext cx="1283103" cy="344100"/>
            <a:chOff x="2098900" y="2843850"/>
            <a:chExt cx="1227850" cy="344100"/>
          </a:xfrm>
        </p:grpSpPr>
        <p:sp>
          <p:nvSpPr>
            <p:cNvPr id="609" name="Google Shape;609;p49"/>
            <p:cNvSpPr/>
            <p:nvPr/>
          </p:nvSpPr>
          <p:spPr>
            <a:xfrm>
              <a:off x="2130650" y="2870850"/>
              <a:ext cx="1196100" cy="290100"/>
            </a:xfrm>
            <a:prstGeom prst="homePlate">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
          <p:nvSpPr>
            <p:cNvPr id="610" name="Google Shape;610;p49"/>
            <p:cNvSpPr/>
            <p:nvPr/>
          </p:nvSpPr>
          <p:spPr>
            <a:xfrm>
              <a:off x="2098900" y="2843850"/>
              <a:ext cx="729600" cy="3441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grpSp>
      <p:sp>
        <p:nvSpPr>
          <p:cNvPr id="611" name="Google Shape;611;p49"/>
          <p:cNvSpPr/>
          <p:nvPr/>
        </p:nvSpPr>
        <p:spPr>
          <a:xfrm rot="10800000" flipH="1">
            <a:off x="2101350" y="3644004"/>
            <a:ext cx="1283100" cy="601800"/>
          </a:xfrm>
          <a:prstGeom prst="upArrowCallout">
            <a:avLst>
              <a:gd name="adj1" fmla="val 25000"/>
              <a:gd name="adj2" fmla="val 23097"/>
              <a:gd name="adj3" fmla="val 12474"/>
              <a:gd name="adj4" fmla="val 68581"/>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tx1"/>
              </a:solidFill>
              <a:latin typeface="Inter"/>
              <a:ea typeface="Inter"/>
              <a:cs typeface="Inter"/>
              <a:sym typeface="Inte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grpSp>
        <p:nvGrpSpPr>
          <p:cNvPr id="616" name="Google Shape;616;p50"/>
          <p:cNvGrpSpPr/>
          <p:nvPr/>
        </p:nvGrpSpPr>
        <p:grpSpPr>
          <a:xfrm>
            <a:off x="870168" y="539716"/>
            <a:ext cx="3548604" cy="1964364"/>
            <a:chOff x="2654821" y="2311071"/>
            <a:chExt cx="2279715" cy="1262120"/>
          </a:xfrm>
        </p:grpSpPr>
        <p:grpSp>
          <p:nvGrpSpPr>
            <p:cNvPr id="617" name="Google Shape;617;p50"/>
            <p:cNvGrpSpPr/>
            <p:nvPr/>
          </p:nvGrpSpPr>
          <p:grpSpPr>
            <a:xfrm>
              <a:off x="4034269" y="2840745"/>
              <a:ext cx="40212" cy="36437"/>
              <a:chOff x="4293400" y="2574725"/>
              <a:chExt cx="84425" cy="80100"/>
            </a:xfrm>
          </p:grpSpPr>
          <p:sp>
            <p:nvSpPr>
              <p:cNvPr id="618" name="Google Shape;618;p5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03259"/>
              </a:solidFill>
              <a:ln>
                <a:noFill/>
              </a:ln>
            </p:spPr>
          </p:sp>
          <p:sp>
            <p:nvSpPr>
              <p:cNvPr id="619" name="Google Shape;619;p5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50"/>
            <p:cNvGrpSpPr/>
            <p:nvPr/>
          </p:nvGrpSpPr>
          <p:grpSpPr>
            <a:xfrm>
              <a:off x="3894606" y="2334874"/>
              <a:ext cx="913198" cy="518984"/>
              <a:chOff x="4000175" y="1462675"/>
              <a:chExt cx="1917275" cy="1140875"/>
            </a:xfrm>
          </p:grpSpPr>
          <p:sp>
            <p:nvSpPr>
              <p:cNvPr id="621" name="Google Shape;621;p5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03259"/>
              </a:solidFill>
              <a:ln>
                <a:noFill/>
              </a:ln>
            </p:spPr>
          </p:sp>
          <p:grpSp>
            <p:nvGrpSpPr>
              <p:cNvPr id="622" name="Google Shape;622;p50"/>
              <p:cNvGrpSpPr/>
              <p:nvPr/>
            </p:nvGrpSpPr>
            <p:grpSpPr>
              <a:xfrm>
                <a:off x="4000175" y="1462675"/>
                <a:ext cx="1917275" cy="1140875"/>
                <a:chOff x="4000175" y="1462675"/>
                <a:chExt cx="1917275" cy="1140875"/>
              </a:xfrm>
            </p:grpSpPr>
            <p:sp>
              <p:nvSpPr>
                <p:cNvPr id="623" name="Google Shape;623;p5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03259"/>
                </a:solidFill>
                <a:ln>
                  <a:noFill/>
                </a:ln>
              </p:spPr>
            </p:sp>
            <p:sp>
              <p:nvSpPr>
                <p:cNvPr id="624" name="Google Shape;624;p5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28" name="Google Shape;628;p5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50"/>
            <p:cNvGrpSpPr/>
            <p:nvPr/>
          </p:nvGrpSpPr>
          <p:grpSpPr>
            <a:xfrm>
              <a:off x="3875768" y="2846704"/>
              <a:ext cx="44796" cy="47366"/>
              <a:chOff x="3960625" y="2587825"/>
              <a:chExt cx="94050" cy="104125"/>
            </a:xfrm>
          </p:grpSpPr>
          <p:sp>
            <p:nvSpPr>
              <p:cNvPr id="630" name="Google Shape;630;p5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03259"/>
              </a:solidFill>
              <a:ln>
                <a:noFill/>
              </a:ln>
            </p:spPr>
          </p:sp>
          <p:sp>
            <p:nvSpPr>
              <p:cNvPr id="631" name="Google Shape;631;p5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50"/>
            <p:cNvGrpSpPr/>
            <p:nvPr/>
          </p:nvGrpSpPr>
          <p:grpSpPr>
            <a:xfrm>
              <a:off x="3782759" y="2807162"/>
              <a:ext cx="82686" cy="85487"/>
              <a:chOff x="3765350" y="2500900"/>
              <a:chExt cx="173600" cy="187925"/>
            </a:xfrm>
          </p:grpSpPr>
          <p:sp>
            <p:nvSpPr>
              <p:cNvPr id="633" name="Google Shape;633;p5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03259"/>
              </a:solidFill>
              <a:ln>
                <a:noFill/>
              </a:ln>
            </p:spPr>
          </p:sp>
          <p:sp>
            <p:nvSpPr>
              <p:cNvPr id="634" name="Google Shape;634;p5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50"/>
            <p:cNvGrpSpPr/>
            <p:nvPr/>
          </p:nvGrpSpPr>
          <p:grpSpPr>
            <a:xfrm>
              <a:off x="3775674" y="2798496"/>
              <a:ext cx="40545" cy="23564"/>
              <a:chOff x="3750475" y="2481850"/>
              <a:chExt cx="85125" cy="51800"/>
            </a:xfrm>
          </p:grpSpPr>
          <p:sp>
            <p:nvSpPr>
              <p:cNvPr id="640" name="Google Shape;640;p5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03259"/>
              </a:solidFill>
              <a:ln>
                <a:noFill/>
              </a:ln>
            </p:spPr>
          </p:sp>
        </p:grpSp>
        <p:grpSp>
          <p:nvGrpSpPr>
            <p:cNvPr id="642" name="Google Shape;642;p50"/>
            <p:cNvGrpSpPr/>
            <p:nvPr/>
          </p:nvGrpSpPr>
          <p:grpSpPr>
            <a:xfrm>
              <a:off x="3716946" y="2776024"/>
              <a:ext cx="81971" cy="76912"/>
              <a:chOff x="3627175" y="2432450"/>
              <a:chExt cx="172100" cy="169075"/>
            </a:xfrm>
          </p:grpSpPr>
          <p:sp>
            <p:nvSpPr>
              <p:cNvPr id="643" name="Google Shape;643;p5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03259"/>
              </a:solidFill>
              <a:ln>
                <a:noFill/>
              </a:ln>
            </p:spPr>
          </p:sp>
          <p:sp>
            <p:nvSpPr>
              <p:cNvPr id="645" name="Google Shape;645;p5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03259"/>
              </a:solidFill>
              <a:ln>
                <a:noFill/>
              </a:ln>
            </p:spPr>
          </p:sp>
        </p:grpSp>
        <p:grpSp>
          <p:nvGrpSpPr>
            <p:cNvPr id="646" name="Google Shape;646;p50"/>
            <p:cNvGrpSpPr/>
            <p:nvPr/>
          </p:nvGrpSpPr>
          <p:grpSpPr>
            <a:xfrm>
              <a:off x="3685682" y="2845624"/>
              <a:ext cx="29311" cy="45055"/>
              <a:chOff x="3561536" y="2585450"/>
              <a:chExt cx="61539" cy="99045"/>
            </a:xfrm>
          </p:grpSpPr>
          <p:sp>
            <p:nvSpPr>
              <p:cNvPr id="647" name="Google Shape;647;p5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03259"/>
              </a:solidFill>
              <a:ln>
                <a:noFill/>
              </a:ln>
            </p:spPr>
          </p:sp>
        </p:grpSp>
        <p:grpSp>
          <p:nvGrpSpPr>
            <p:cNvPr id="649" name="Google Shape;649;p50"/>
            <p:cNvGrpSpPr/>
            <p:nvPr/>
          </p:nvGrpSpPr>
          <p:grpSpPr>
            <a:xfrm>
              <a:off x="3849905" y="2572252"/>
              <a:ext cx="74339" cy="119559"/>
              <a:chOff x="3906325" y="1984500"/>
              <a:chExt cx="156075" cy="262825"/>
            </a:xfrm>
          </p:grpSpPr>
          <p:sp>
            <p:nvSpPr>
              <p:cNvPr id="650" name="Google Shape;650;p5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03259"/>
              </a:solidFill>
              <a:ln>
                <a:noFill/>
              </a:ln>
            </p:spPr>
          </p:sp>
          <p:sp>
            <p:nvSpPr>
              <p:cNvPr id="651" name="Google Shape;651;p5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50"/>
            <p:cNvGrpSpPr/>
            <p:nvPr/>
          </p:nvGrpSpPr>
          <p:grpSpPr>
            <a:xfrm>
              <a:off x="2654821" y="2414345"/>
              <a:ext cx="667570" cy="558731"/>
              <a:chOff x="1397225" y="1637375"/>
              <a:chExt cx="1401575" cy="1228250"/>
            </a:xfrm>
          </p:grpSpPr>
          <p:sp>
            <p:nvSpPr>
              <p:cNvPr id="653" name="Google Shape;653;p5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03259"/>
              </a:solidFill>
              <a:ln>
                <a:noFill/>
              </a:ln>
            </p:spPr>
          </p:sp>
          <p:grpSp>
            <p:nvGrpSpPr>
              <p:cNvPr id="654" name="Google Shape;654;p50"/>
              <p:cNvGrpSpPr/>
              <p:nvPr/>
            </p:nvGrpSpPr>
            <p:grpSpPr>
              <a:xfrm>
                <a:off x="1397225" y="1637375"/>
                <a:ext cx="1398775" cy="1228250"/>
                <a:chOff x="1397225" y="1637375"/>
                <a:chExt cx="1398775" cy="1228250"/>
              </a:xfrm>
            </p:grpSpPr>
            <p:sp>
              <p:nvSpPr>
                <p:cNvPr id="655" name="Google Shape;655;p5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 name="Google Shape;657;p50"/>
            <p:cNvGrpSpPr/>
            <p:nvPr/>
          </p:nvGrpSpPr>
          <p:grpSpPr>
            <a:xfrm>
              <a:off x="3230417" y="3103734"/>
              <a:ext cx="282982" cy="280332"/>
              <a:chOff x="2605700" y="3152850"/>
              <a:chExt cx="594125" cy="616250"/>
            </a:xfrm>
          </p:grpSpPr>
          <p:sp>
            <p:nvSpPr>
              <p:cNvPr id="658" name="Google Shape;658;p5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03259"/>
              </a:solidFill>
              <a:ln>
                <a:noFill/>
              </a:ln>
            </p:spPr>
          </p:sp>
          <p:sp>
            <p:nvSpPr>
              <p:cNvPr id="659" name="Google Shape;659;p5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660" name="Google Shape;660;p50"/>
            <p:cNvGrpSpPr/>
            <p:nvPr/>
          </p:nvGrpSpPr>
          <p:grpSpPr>
            <a:xfrm>
              <a:off x="3265985" y="3226989"/>
              <a:ext cx="87151" cy="346202"/>
              <a:chOff x="2680375" y="3423800"/>
              <a:chExt cx="182975" cy="761050"/>
            </a:xfrm>
          </p:grpSpPr>
          <p:sp>
            <p:nvSpPr>
              <p:cNvPr id="661" name="Google Shape;661;p5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03259"/>
              </a:solidFill>
              <a:ln>
                <a:noFill/>
              </a:ln>
            </p:spPr>
          </p:sp>
          <p:sp>
            <p:nvSpPr>
              <p:cNvPr id="662" name="Google Shape;662;p5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50"/>
            <p:cNvGrpSpPr/>
            <p:nvPr/>
          </p:nvGrpSpPr>
          <p:grpSpPr>
            <a:xfrm>
              <a:off x="3855466" y="3289811"/>
              <a:ext cx="112514" cy="94210"/>
              <a:chOff x="3918000" y="3561900"/>
              <a:chExt cx="236225" cy="207100"/>
            </a:xfrm>
          </p:grpSpPr>
          <p:sp>
            <p:nvSpPr>
              <p:cNvPr id="664" name="Google Shape;664;p5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03259"/>
              </a:solidFill>
              <a:ln>
                <a:noFill/>
              </a:ln>
            </p:spPr>
          </p:sp>
          <p:sp>
            <p:nvSpPr>
              <p:cNvPr id="665" name="Google Shape;665;p5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5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669" name="Google Shape;669;p50"/>
            <p:cNvGrpSpPr/>
            <p:nvPr/>
          </p:nvGrpSpPr>
          <p:grpSpPr>
            <a:xfrm>
              <a:off x="2905224" y="2311071"/>
              <a:ext cx="596721" cy="528992"/>
              <a:chOff x="1922950" y="1410350"/>
              <a:chExt cx="1252825" cy="1162875"/>
            </a:xfrm>
          </p:grpSpPr>
          <p:sp>
            <p:nvSpPr>
              <p:cNvPr id="670" name="Google Shape;670;p5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686" name="Google Shape;686;p5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06" name="Google Shape;706;p5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07" name="Google Shape;707;p5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50"/>
            <p:cNvGrpSpPr/>
            <p:nvPr/>
          </p:nvGrpSpPr>
          <p:grpSpPr>
            <a:xfrm>
              <a:off x="3280929" y="3294542"/>
              <a:ext cx="109894" cy="272224"/>
              <a:chOff x="2711750" y="3572300"/>
              <a:chExt cx="230725" cy="598425"/>
            </a:xfrm>
          </p:grpSpPr>
          <p:sp>
            <p:nvSpPr>
              <p:cNvPr id="709" name="Google Shape;709;p5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5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0"/>
            <p:cNvGrpSpPr/>
            <p:nvPr/>
          </p:nvGrpSpPr>
          <p:grpSpPr>
            <a:xfrm>
              <a:off x="3790439" y="2408636"/>
              <a:ext cx="73017" cy="75684"/>
              <a:chOff x="3781475" y="1624825"/>
              <a:chExt cx="153300" cy="166375"/>
            </a:xfrm>
          </p:grpSpPr>
          <p:sp>
            <p:nvSpPr>
              <p:cNvPr id="713" name="Google Shape;713;p5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0"/>
            <p:cNvGrpSpPr/>
            <p:nvPr/>
          </p:nvGrpSpPr>
          <p:grpSpPr>
            <a:xfrm>
              <a:off x="4403342" y="3107749"/>
              <a:ext cx="316680" cy="101374"/>
              <a:chOff x="5068275" y="3161675"/>
              <a:chExt cx="664875" cy="222850"/>
            </a:xfrm>
          </p:grpSpPr>
          <p:sp>
            <p:nvSpPr>
              <p:cNvPr id="725" name="Google Shape;725;p5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5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0"/>
            <p:cNvGrpSpPr/>
            <p:nvPr/>
          </p:nvGrpSpPr>
          <p:grpSpPr>
            <a:xfrm>
              <a:off x="3697513" y="2707266"/>
              <a:ext cx="59549" cy="79733"/>
              <a:chOff x="3586375" y="2281300"/>
              <a:chExt cx="125025" cy="175275"/>
            </a:xfrm>
          </p:grpSpPr>
          <p:sp>
            <p:nvSpPr>
              <p:cNvPr id="759" name="Google Shape;759;p5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 name="Google Shape;761;p5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50"/>
            <p:cNvGrpSpPr/>
            <p:nvPr/>
          </p:nvGrpSpPr>
          <p:grpSpPr>
            <a:xfrm>
              <a:off x="4513224" y="3221724"/>
              <a:ext cx="274563" cy="280321"/>
              <a:chOff x="5298975" y="3412225"/>
              <a:chExt cx="576450" cy="616225"/>
            </a:xfrm>
          </p:grpSpPr>
          <p:sp>
            <p:nvSpPr>
              <p:cNvPr id="763" name="Google Shape;763;p5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64" name="Google Shape;764;p5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0"/>
            <p:cNvGrpSpPr/>
            <p:nvPr/>
          </p:nvGrpSpPr>
          <p:grpSpPr>
            <a:xfrm>
              <a:off x="4824403" y="3421846"/>
              <a:ext cx="110132" cy="130647"/>
              <a:chOff x="5952300" y="3852150"/>
              <a:chExt cx="231225" cy="287200"/>
            </a:xfrm>
          </p:grpSpPr>
          <p:sp>
            <p:nvSpPr>
              <p:cNvPr id="766" name="Google Shape;766;p5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5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 name="Google Shape;776;p50"/>
            <p:cNvGrpSpPr/>
            <p:nvPr/>
          </p:nvGrpSpPr>
          <p:grpSpPr>
            <a:xfrm>
              <a:off x="4295710" y="3079670"/>
              <a:ext cx="14968" cy="27135"/>
              <a:chOff x="4842300" y="3099950"/>
              <a:chExt cx="31425" cy="59650"/>
            </a:xfrm>
          </p:grpSpPr>
          <p:sp>
            <p:nvSpPr>
              <p:cNvPr id="777" name="Google Shape;777;p5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5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50"/>
            <p:cNvGrpSpPr/>
            <p:nvPr/>
          </p:nvGrpSpPr>
          <p:grpSpPr>
            <a:xfrm>
              <a:off x="3831056" y="2816010"/>
              <a:ext cx="37378" cy="27612"/>
              <a:chOff x="3866750" y="2520350"/>
              <a:chExt cx="78475" cy="60700"/>
            </a:xfrm>
          </p:grpSpPr>
          <p:sp>
            <p:nvSpPr>
              <p:cNvPr id="790" name="Google Shape;790;p5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11" name="Google Shape;811;p5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23" name="Google Shape;823;p5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 name="Google Shape;836;p50"/>
            <p:cNvGrpSpPr/>
            <p:nvPr/>
          </p:nvGrpSpPr>
          <p:grpSpPr>
            <a:xfrm>
              <a:off x="3632736" y="3051591"/>
              <a:ext cx="63288" cy="45217"/>
              <a:chOff x="3450375" y="3038225"/>
              <a:chExt cx="132875" cy="99400"/>
            </a:xfrm>
          </p:grpSpPr>
          <p:sp>
            <p:nvSpPr>
              <p:cNvPr id="837" name="Google Shape;837;p5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 name="Google Shape;839;p5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48" name="Google Shape;848;p5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58" name="Google Shape;858;p5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64" name="Google Shape;864;p5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03259"/>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50"/>
          <p:cNvGrpSpPr/>
          <p:nvPr/>
        </p:nvGrpSpPr>
        <p:grpSpPr>
          <a:xfrm>
            <a:off x="4725312" y="544080"/>
            <a:ext cx="3548666" cy="1964268"/>
            <a:chOff x="233350" y="949250"/>
            <a:chExt cx="7137300" cy="3802300"/>
          </a:xfrm>
        </p:grpSpPr>
        <p:sp>
          <p:nvSpPr>
            <p:cNvPr id="875" name="Google Shape;875;p5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0"/>
          <p:cNvGrpSpPr/>
          <p:nvPr/>
        </p:nvGrpSpPr>
        <p:grpSpPr>
          <a:xfrm>
            <a:off x="7726617" y="3097734"/>
            <a:ext cx="99863" cy="306916"/>
            <a:chOff x="7564426" y="3224343"/>
            <a:chExt cx="119985" cy="368801"/>
          </a:xfrm>
        </p:grpSpPr>
        <p:sp>
          <p:nvSpPr>
            <p:cNvPr id="927" name="Google Shape;927;p5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0"/>
          <p:cNvGrpSpPr/>
          <p:nvPr/>
        </p:nvGrpSpPr>
        <p:grpSpPr>
          <a:xfrm>
            <a:off x="7307879" y="3097560"/>
            <a:ext cx="170315" cy="307316"/>
            <a:chOff x="8370831" y="3202002"/>
            <a:chExt cx="218129" cy="382376"/>
          </a:xfrm>
        </p:grpSpPr>
        <p:sp>
          <p:nvSpPr>
            <p:cNvPr id="930" name="Google Shape;930;p5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50"/>
          <p:cNvGrpSpPr/>
          <p:nvPr/>
        </p:nvGrpSpPr>
        <p:grpSpPr>
          <a:xfrm>
            <a:off x="7627205" y="4023858"/>
            <a:ext cx="298688" cy="257800"/>
            <a:chOff x="6742064" y="3750480"/>
            <a:chExt cx="399315" cy="344560"/>
          </a:xfrm>
        </p:grpSpPr>
        <p:sp>
          <p:nvSpPr>
            <p:cNvPr id="933" name="Google Shape;933;p5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50"/>
          <p:cNvGrpSpPr/>
          <p:nvPr/>
        </p:nvGrpSpPr>
        <p:grpSpPr>
          <a:xfrm>
            <a:off x="8059131" y="3997448"/>
            <a:ext cx="198487" cy="309779"/>
            <a:chOff x="7248525" y="3739696"/>
            <a:chExt cx="230531" cy="359790"/>
          </a:xfrm>
        </p:grpSpPr>
        <p:sp>
          <p:nvSpPr>
            <p:cNvPr id="936" name="Google Shape;936;p5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6933534" y="3097701"/>
            <a:ext cx="179433" cy="306927"/>
            <a:chOff x="7601242" y="3729267"/>
            <a:chExt cx="222566" cy="380803"/>
          </a:xfrm>
        </p:grpSpPr>
        <p:sp>
          <p:nvSpPr>
            <p:cNvPr id="939" name="Google Shape;939;p5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50"/>
          <p:cNvSpPr/>
          <p:nvPr/>
        </p:nvSpPr>
        <p:spPr>
          <a:xfrm>
            <a:off x="8038933" y="3097656"/>
            <a:ext cx="238882" cy="306902"/>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942" name="Google Shape;942;p50"/>
          <p:cNvGrpSpPr/>
          <p:nvPr/>
        </p:nvGrpSpPr>
        <p:grpSpPr>
          <a:xfrm>
            <a:off x="7668940" y="3547538"/>
            <a:ext cx="215217" cy="306930"/>
            <a:chOff x="8304647" y="3738687"/>
            <a:chExt cx="225076" cy="320956"/>
          </a:xfrm>
        </p:grpSpPr>
        <p:sp>
          <p:nvSpPr>
            <p:cNvPr id="943" name="Google Shape;943;p5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0"/>
          <p:cNvGrpSpPr/>
          <p:nvPr/>
        </p:nvGrpSpPr>
        <p:grpSpPr>
          <a:xfrm>
            <a:off x="8059123" y="3547538"/>
            <a:ext cx="198502" cy="306930"/>
            <a:chOff x="8615101" y="3738687"/>
            <a:chExt cx="207573" cy="320956"/>
          </a:xfrm>
        </p:grpSpPr>
        <p:sp>
          <p:nvSpPr>
            <p:cNvPr id="947" name="Google Shape;947;p5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50"/>
          <p:cNvSpPr/>
          <p:nvPr/>
        </p:nvSpPr>
        <p:spPr>
          <a:xfrm>
            <a:off x="6903801" y="3544361"/>
            <a:ext cx="238899" cy="31010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 name="Google Shape;951;p50"/>
          <p:cNvGrpSpPr/>
          <p:nvPr/>
        </p:nvGrpSpPr>
        <p:grpSpPr>
          <a:xfrm>
            <a:off x="4746786" y="3701808"/>
            <a:ext cx="921718" cy="845049"/>
            <a:chOff x="6015419" y="3716859"/>
            <a:chExt cx="557671" cy="511283"/>
          </a:xfrm>
        </p:grpSpPr>
        <p:sp>
          <p:nvSpPr>
            <p:cNvPr id="952" name="Google Shape;952;p5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50"/>
            <p:cNvGrpSpPr/>
            <p:nvPr/>
          </p:nvGrpSpPr>
          <p:grpSpPr>
            <a:xfrm>
              <a:off x="6036094" y="3716980"/>
              <a:ext cx="529860" cy="510468"/>
              <a:chOff x="6036094" y="3716980"/>
              <a:chExt cx="529860" cy="510468"/>
            </a:xfrm>
          </p:grpSpPr>
          <p:sp>
            <p:nvSpPr>
              <p:cNvPr id="954" name="Google Shape;954;p5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4" name="Google Shape;964;p50"/>
          <p:cNvGrpSpPr/>
          <p:nvPr/>
        </p:nvGrpSpPr>
        <p:grpSpPr>
          <a:xfrm>
            <a:off x="5786208" y="2709006"/>
            <a:ext cx="952512" cy="846021"/>
            <a:chOff x="6644304" y="3073628"/>
            <a:chExt cx="576302" cy="511871"/>
          </a:xfrm>
        </p:grpSpPr>
        <p:sp>
          <p:nvSpPr>
            <p:cNvPr id="965" name="Google Shape;965;p5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50"/>
            <p:cNvGrpSpPr/>
            <p:nvPr/>
          </p:nvGrpSpPr>
          <p:grpSpPr>
            <a:xfrm>
              <a:off x="6712169" y="3085440"/>
              <a:ext cx="481622" cy="494913"/>
              <a:chOff x="6712169" y="3085440"/>
              <a:chExt cx="481622" cy="494913"/>
            </a:xfrm>
          </p:grpSpPr>
          <p:sp>
            <p:nvSpPr>
              <p:cNvPr id="967" name="Google Shape;967;p5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5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0"/>
          <p:cNvGrpSpPr/>
          <p:nvPr/>
        </p:nvGrpSpPr>
        <p:grpSpPr>
          <a:xfrm>
            <a:off x="5799155" y="3701417"/>
            <a:ext cx="926610" cy="845163"/>
            <a:chOff x="6652137" y="3716623"/>
            <a:chExt cx="560631" cy="511352"/>
          </a:xfrm>
        </p:grpSpPr>
        <p:sp>
          <p:nvSpPr>
            <p:cNvPr id="976" name="Google Shape;976;p50"/>
            <p:cNvSpPr/>
            <p:nvPr/>
          </p:nvSpPr>
          <p:spPr>
            <a:xfrm>
              <a:off x="6652137"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50"/>
            <p:cNvGrpSpPr/>
            <p:nvPr/>
          </p:nvGrpSpPr>
          <p:grpSpPr>
            <a:xfrm>
              <a:off x="6669657" y="3716715"/>
              <a:ext cx="466779" cy="464290"/>
              <a:chOff x="6669657" y="3716715"/>
              <a:chExt cx="466779" cy="464290"/>
            </a:xfrm>
          </p:grpSpPr>
          <p:sp>
            <p:nvSpPr>
              <p:cNvPr id="978" name="Google Shape;978;p5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1" name="Google Shape;991;p50"/>
          <p:cNvSpPr/>
          <p:nvPr/>
        </p:nvSpPr>
        <p:spPr>
          <a:xfrm>
            <a:off x="6917186" y="4045315"/>
            <a:ext cx="212129" cy="21435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flipH="1">
            <a:off x="7287114" y="3547128"/>
            <a:ext cx="211845" cy="30734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 name="Google Shape;993;p50"/>
          <p:cNvGrpSpPr/>
          <p:nvPr/>
        </p:nvGrpSpPr>
        <p:grpSpPr>
          <a:xfrm>
            <a:off x="4721468" y="2713339"/>
            <a:ext cx="971633" cy="846850"/>
            <a:chOff x="6000100" y="3076250"/>
            <a:chExt cx="587871" cy="512373"/>
          </a:xfrm>
        </p:grpSpPr>
        <p:sp>
          <p:nvSpPr>
            <p:cNvPr id="994" name="Google Shape;994;p5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50"/>
            <p:cNvGrpSpPr/>
            <p:nvPr/>
          </p:nvGrpSpPr>
          <p:grpSpPr>
            <a:xfrm>
              <a:off x="6031360" y="3076713"/>
              <a:ext cx="539107" cy="480965"/>
              <a:chOff x="6031360" y="3076713"/>
              <a:chExt cx="539107" cy="480965"/>
            </a:xfrm>
          </p:grpSpPr>
          <p:sp>
            <p:nvSpPr>
              <p:cNvPr id="996" name="Google Shape;996;p5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3" name="Google Shape;1003;p50"/>
          <p:cNvGrpSpPr/>
          <p:nvPr/>
        </p:nvGrpSpPr>
        <p:grpSpPr>
          <a:xfrm>
            <a:off x="870086" y="2643886"/>
            <a:ext cx="3548850" cy="1964628"/>
            <a:chOff x="238125" y="732525"/>
            <a:chExt cx="7130500" cy="4241425"/>
          </a:xfrm>
        </p:grpSpPr>
        <p:sp>
          <p:nvSpPr>
            <p:cNvPr id="1004" name="Google Shape;1004;p5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FAF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FAF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50"/>
          <p:cNvGrpSpPr/>
          <p:nvPr/>
        </p:nvGrpSpPr>
        <p:grpSpPr>
          <a:xfrm>
            <a:off x="7287063" y="4046391"/>
            <a:ext cx="211977" cy="211977"/>
            <a:chOff x="7810319" y="3921168"/>
            <a:chExt cx="216657" cy="216657"/>
          </a:xfrm>
        </p:grpSpPr>
        <p:grpSp>
          <p:nvGrpSpPr>
            <p:cNvPr id="1119" name="Google Shape;1119;p50"/>
            <p:cNvGrpSpPr/>
            <p:nvPr/>
          </p:nvGrpSpPr>
          <p:grpSpPr>
            <a:xfrm>
              <a:off x="7810319" y="3921168"/>
              <a:ext cx="216657" cy="216657"/>
              <a:chOff x="7592387" y="4175808"/>
              <a:chExt cx="275400" cy="275400"/>
            </a:xfrm>
          </p:grpSpPr>
          <p:sp>
            <p:nvSpPr>
              <p:cNvPr id="1120" name="Google Shape;1120;p50"/>
              <p:cNvSpPr/>
              <p:nvPr/>
            </p:nvSpPr>
            <p:spPr>
              <a:xfrm>
                <a:off x="7592387" y="4175808"/>
                <a:ext cx="275400" cy="2754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0"/>
              <p:cNvSpPr/>
              <p:nvPr/>
            </p:nvSpPr>
            <p:spPr>
              <a:xfrm>
                <a:off x="7629620" y="4213049"/>
                <a:ext cx="201000" cy="2010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50"/>
            <p:cNvSpPr/>
            <p:nvPr/>
          </p:nvSpPr>
          <p:spPr>
            <a:xfrm>
              <a:off x="7882502" y="3992680"/>
              <a:ext cx="73800" cy="738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126"/>
        <p:cNvGrpSpPr/>
        <p:nvPr/>
      </p:nvGrpSpPr>
      <p:grpSpPr>
        <a:xfrm>
          <a:off x="0" y="0"/>
          <a:ext cx="0" cy="0"/>
          <a:chOff x="0" y="0"/>
          <a:chExt cx="0" cy="0"/>
        </a:xfrm>
      </p:grpSpPr>
      <p:grpSp>
        <p:nvGrpSpPr>
          <p:cNvPr id="1127" name="Google Shape;1127;p51"/>
          <p:cNvGrpSpPr/>
          <p:nvPr/>
        </p:nvGrpSpPr>
        <p:grpSpPr>
          <a:xfrm>
            <a:off x="3415025" y="563200"/>
            <a:ext cx="1595286" cy="154800"/>
            <a:chOff x="3415025" y="563200"/>
            <a:chExt cx="1595286" cy="154800"/>
          </a:xfrm>
        </p:grpSpPr>
        <p:sp>
          <p:nvSpPr>
            <p:cNvPr id="1128" name="Google Shape;1128;p51"/>
            <p:cNvSpPr/>
            <p:nvPr/>
          </p:nvSpPr>
          <p:spPr>
            <a:xfrm>
              <a:off x="3415025"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29" name="Google Shape;1129;p51"/>
            <p:cNvSpPr/>
            <p:nvPr/>
          </p:nvSpPr>
          <p:spPr>
            <a:xfrm>
              <a:off x="3718596" y="563200"/>
              <a:ext cx="381000" cy="154800"/>
            </a:xfrm>
            <a:prstGeom prst="chevron">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0" name="Google Shape;1130;p51"/>
            <p:cNvSpPr/>
            <p:nvPr/>
          </p:nvSpPr>
          <p:spPr>
            <a:xfrm>
              <a:off x="4022168" y="563200"/>
              <a:ext cx="381000" cy="154800"/>
            </a:xfrm>
            <a:prstGeom prst="chevron">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1" name="Google Shape;1131;p51"/>
            <p:cNvSpPr/>
            <p:nvPr/>
          </p:nvSpPr>
          <p:spPr>
            <a:xfrm>
              <a:off x="4325739" y="563200"/>
              <a:ext cx="381000" cy="154800"/>
            </a:xfrm>
            <a:prstGeom prst="chevron">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sp>
          <p:nvSpPr>
            <p:cNvPr id="1132" name="Google Shape;1132;p51"/>
            <p:cNvSpPr/>
            <p:nvPr/>
          </p:nvSpPr>
          <p:spPr>
            <a:xfrm>
              <a:off x="4629311" y="563200"/>
              <a:ext cx="381000" cy="154800"/>
            </a:xfrm>
            <a:prstGeom prst="chevron">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rgbClr val="22244E"/>
                </a:solidFill>
                <a:latin typeface="Inter"/>
                <a:ea typeface="Inter"/>
                <a:cs typeface="Inter"/>
                <a:sym typeface="Inter"/>
              </a:endParaRPr>
            </a:p>
          </p:txBody>
        </p:sp>
      </p:grpSp>
      <p:grpSp>
        <p:nvGrpSpPr>
          <p:cNvPr id="1133" name="Google Shape;1133;p51"/>
          <p:cNvGrpSpPr/>
          <p:nvPr/>
        </p:nvGrpSpPr>
        <p:grpSpPr>
          <a:xfrm>
            <a:off x="6848306" y="2172844"/>
            <a:ext cx="1572551" cy="372635"/>
            <a:chOff x="3417981" y="2143776"/>
            <a:chExt cx="1652186" cy="391506"/>
          </a:xfrm>
        </p:grpSpPr>
        <p:grpSp>
          <p:nvGrpSpPr>
            <p:cNvPr id="1134" name="Google Shape;1134;p51"/>
            <p:cNvGrpSpPr/>
            <p:nvPr/>
          </p:nvGrpSpPr>
          <p:grpSpPr>
            <a:xfrm>
              <a:off x="3417981" y="2143776"/>
              <a:ext cx="502587" cy="318177"/>
              <a:chOff x="3417981" y="2143776"/>
              <a:chExt cx="502587" cy="318177"/>
            </a:xfrm>
          </p:grpSpPr>
          <p:cxnSp>
            <p:nvCxnSpPr>
              <p:cNvPr id="1135" name="Google Shape;1135;p51"/>
              <p:cNvCxnSpPr>
                <a:endCxn id="1136" idx="2"/>
              </p:cNvCxnSpPr>
              <p:nvPr/>
            </p:nvCxnSpPr>
            <p:spPr>
              <a:xfrm>
                <a:off x="3651468" y="2345269"/>
                <a:ext cx="269100" cy="0"/>
              </a:xfrm>
              <a:prstGeom prst="straightConnector1">
                <a:avLst/>
              </a:prstGeom>
              <a:noFill/>
              <a:ln w="19050" cap="flat" cmpd="sng">
                <a:solidFill>
                  <a:srgbClr val="503259"/>
                </a:solidFill>
                <a:prstDash val="solid"/>
                <a:round/>
                <a:headEnd type="none" w="med" len="med"/>
                <a:tailEnd type="none" w="med" len="med"/>
              </a:ln>
            </p:spPr>
          </p:cxnSp>
          <p:cxnSp>
            <p:nvCxnSpPr>
              <p:cNvPr id="1137" name="Google Shape;1137;p51"/>
              <p:cNvCxnSpPr>
                <a:stCxn id="1138" idx="0"/>
              </p:cNvCxnSpPr>
              <p:nvPr/>
            </p:nvCxnSpPr>
            <p:spPr>
              <a:xfrm rot="10800000">
                <a:off x="3534651" y="2143776"/>
                <a:ext cx="0" cy="114600"/>
              </a:xfrm>
              <a:prstGeom prst="straightConnector1">
                <a:avLst/>
              </a:prstGeom>
              <a:noFill/>
              <a:ln w="19050" cap="flat" cmpd="sng">
                <a:solidFill>
                  <a:srgbClr val="22244E"/>
                </a:solidFill>
                <a:prstDash val="solid"/>
                <a:round/>
                <a:headEnd type="none" w="med" len="med"/>
                <a:tailEnd type="none" w="med" len="med"/>
              </a:ln>
            </p:spPr>
          </p:cxnSp>
          <p:sp>
            <p:nvSpPr>
              <p:cNvPr id="1139" name="Google Shape;1139;p51"/>
              <p:cNvSpPr/>
              <p:nvPr/>
            </p:nvSpPr>
            <p:spPr>
              <a:xfrm>
                <a:off x="3417981" y="2228553"/>
                <a:ext cx="233400" cy="233400"/>
              </a:xfrm>
              <a:prstGeom prst="ellipse">
                <a:avLst/>
              </a:prstGeom>
              <a:noFill/>
              <a:ln w="28575"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1"/>
              <p:cNvSpPr/>
              <p:nvPr/>
            </p:nvSpPr>
            <p:spPr>
              <a:xfrm>
                <a:off x="3447801" y="2258376"/>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1"/>
            <p:cNvGrpSpPr/>
            <p:nvPr/>
          </p:nvGrpSpPr>
          <p:grpSpPr>
            <a:xfrm>
              <a:off x="3890753" y="2228450"/>
              <a:ext cx="502800" cy="306832"/>
              <a:chOff x="3890753" y="2228450"/>
              <a:chExt cx="502800" cy="306832"/>
            </a:xfrm>
          </p:grpSpPr>
          <p:cxnSp>
            <p:nvCxnSpPr>
              <p:cNvPr id="1141" name="Google Shape;1141;p51"/>
              <p:cNvCxnSpPr>
                <a:stCxn id="1142" idx="6"/>
                <a:endCxn id="1143" idx="2"/>
              </p:cNvCxnSpPr>
              <p:nvPr/>
            </p:nvCxnSpPr>
            <p:spPr>
              <a:xfrm>
                <a:off x="4124453" y="2345300"/>
                <a:ext cx="269100" cy="0"/>
              </a:xfrm>
              <a:prstGeom prst="straightConnector1">
                <a:avLst/>
              </a:prstGeom>
              <a:noFill/>
              <a:ln w="19050" cap="flat" cmpd="sng">
                <a:solidFill>
                  <a:srgbClr val="765186"/>
                </a:solidFill>
                <a:prstDash val="solid"/>
                <a:round/>
                <a:headEnd type="none" w="med" len="med"/>
                <a:tailEnd type="none" w="med" len="med"/>
              </a:ln>
            </p:spPr>
          </p:cxnSp>
          <p:cxnSp>
            <p:nvCxnSpPr>
              <p:cNvPr id="1144" name="Google Shape;1144;p51"/>
              <p:cNvCxnSpPr/>
              <p:nvPr/>
            </p:nvCxnSpPr>
            <p:spPr>
              <a:xfrm>
                <a:off x="4007365" y="2432082"/>
                <a:ext cx="0" cy="103200"/>
              </a:xfrm>
              <a:prstGeom prst="straightConnector1">
                <a:avLst/>
              </a:prstGeom>
              <a:noFill/>
              <a:ln w="19050" cap="flat" cmpd="sng">
                <a:solidFill>
                  <a:srgbClr val="503259"/>
                </a:solidFill>
                <a:prstDash val="solid"/>
                <a:round/>
                <a:headEnd type="none" w="med" len="med"/>
                <a:tailEnd type="none" w="med" len="med"/>
              </a:ln>
            </p:spPr>
          </p:cxnSp>
          <p:sp>
            <p:nvSpPr>
              <p:cNvPr id="1142" name="Google Shape;1142;p51"/>
              <p:cNvSpPr/>
              <p:nvPr/>
            </p:nvSpPr>
            <p:spPr>
              <a:xfrm>
                <a:off x="3890753" y="2228450"/>
                <a:ext cx="233700" cy="233700"/>
              </a:xfrm>
              <a:prstGeom prst="ellipse">
                <a:avLst/>
              </a:prstGeom>
              <a:noFill/>
              <a:ln w="28575"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a:off x="3920568" y="2258269"/>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 name="Google Shape;1145;p51"/>
            <p:cNvGrpSpPr/>
            <p:nvPr/>
          </p:nvGrpSpPr>
          <p:grpSpPr>
            <a:xfrm>
              <a:off x="4363849" y="2143776"/>
              <a:ext cx="502800" cy="318177"/>
              <a:chOff x="4363849" y="2143776"/>
              <a:chExt cx="502800" cy="318177"/>
            </a:xfrm>
          </p:grpSpPr>
          <p:cxnSp>
            <p:nvCxnSpPr>
              <p:cNvPr id="1146" name="Google Shape;1146;p51"/>
              <p:cNvCxnSpPr>
                <a:stCxn id="1147" idx="6"/>
                <a:endCxn id="1148" idx="2"/>
              </p:cNvCxnSpPr>
              <p:nvPr/>
            </p:nvCxnSpPr>
            <p:spPr>
              <a:xfrm>
                <a:off x="4597249" y="2345253"/>
                <a:ext cx="269400" cy="0"/>
              </a:xfrm>
              <a:prstGeom prst="straightConnector1">
                <a:avLst/>
              </a:prstGeom>
              <a:noFill/>
              <a:ln w="19050" cap="flat" cmpd="sng">
                <a:solidFill>
                  <a:srgbClr val="B07CC6"/>
                </a:solidFill>
                <a:prstDash val="solid"/>
                <a:round/>
                <a:headEnd type="none" w="med" len="med"/>
                <a:tailEnd type="none" w="med" len="med"/>
              </a:ln>
            </p:spPr>
          </p:cxnSp>
          <p:cxnSp>
            <p:nvCxnSpPr>
              <p:cNvPr id="1149" name="Google Shape;1149;p51"/>
              <p:cNvCxnSpPr>
                <a:stCxn id="1143" idx="0"/>
              </p:cNvCxnSpPr>
              <p:nvPr/>
            </p:nvCxnSpPr>
            <p:spPr>
              <a:xfrm rot="10800000">
                <a:off x="4480518" y="2143776"/>
                <a:ext cx="0" cy="114600"/>
              </a:xfrm>
              <a:prstGeom prst="straightConnector1">
                <a:avLst/>
              </a:prstGeom>
              <a:noFill/>
              <a:ln w="19050" cap="flat" cmpd="sng">
                <a:solidFill>
                  <a:srgbClr val="765186"/>
                </a:solidFill>
                <a:prstDash val="solid"/>
                <a:round/>
                <a:headEnd type="none" w="med" len="med"/>
                <a:tailEnd type="none" w="med" len="med"/>
              </a:ln>
            </p:spPr>
          </p:cxnSp>
          <p:sp>
            <p:nvSpPr>
              <p:cNvPr id="1147" name="Google Shape;1147;p51"/>
              <p:cNvSpPr/>
              <p:nvPr/>
            </p:nvSpPr>
            <p:spPr>
              <a:xfrm>
                <a:off x="4363849" y="2228553"/>
                <a:ext cx="233400" cy="2334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4393668" y="2258376"/>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51"/>
            <p:cNvGrpSpPr/>
            <p:nvPr/>
          </p:nvGrpSpPr>
          <p:grpSpPr>
            <a:xfrm>
              <a:off x="4836768" y="2228553"/>
              <a:ext cx="233400" cy="306563"/>
              <a:chOff x="4836768" y="2228553"/>
              <a:chExt cx="233400" cy="306563"/>
            </a:xfrm>
          </p:grpSpPr>
          <p:cxnSp>
            <p:nvCxnSpPr>
              <p:cNvPr id="1151" name="Google Shape;1151;p51"/>
              <p:cNvCxnSpPr/>
              <p:nvPr/>
            </p:nvCxnSpPr>
            <p:spPr>
              <a:xfrm>
                <a:off x="4953531" y="2432216"/>
                <a:ext cx="0" cy="102900"/>
              </a:xfrm>
              <a:prstGeom prst="straightConnector1">
                <a:avLst/>
              </a:prstGeom>
              <a:noFill/>
              <a:ln w="19050" cap="flat" cmpd="sng">
                <a:solidFill>
                  <a:srgbClr val="B07CC6"/>
                </a:solidFill>
                <a:prstDash val="solid"/>
                <a:round/>
                <a:headEnd type="none" w="med" len="med"/>
                <a:tailEnd type="none" w="med" len="med"/>
              </a:ln>
            </p:spPr>
          </p:cxnSp>
          <p:sp>
            <p:nvSpPr>
              <p:cNvPr id="1152" name="Google Shape;1152;p51"/>
              <p:cNvSpPr/>
              <p:nvPr/>
            </p:nvSpPr>
            <p:spPr>
              <a:xfrm>
                <a:off x="4836768" y="2228553"/>
                <a:ext cx="233400" cy="233400"/>
              </a:xfrm>
              <a:prstGeom prst="ellipse">
                <a:avLst/>
              </a:prstGeom>
              <a:noFill/>
              <a:ln w="28575" cap="flat"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a:off x="4866587" y="2258376"/>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3" name="Google Shape;1153;p51"/>
          <p:cNvGrpSpPr/>
          <p:nvPr/>
        </p:nvGrpSpPr>
        <p:grpSpPr>
          <a:xfrm>
            <a:off x="6838789" y="1191994"/>
            <a:ext cx="1581844" cy="732818"/>
            <a:chOff x="634175" y="2986275"/>
            <a:chExt cx="3147949" cy="1458344"/>
          </a:xfrm>
        </p:grpSpPr>
        <p:cxnSp>
          <p:nvCxnSpPr>
            <p:cNvPr id="1154" name="Google Shape;1154;p51"/>
            <p:cNvCxnSpPr>
              <a:stCxn id="1155" idx="4"/>
              <a:endCxn id="1156" idx="0"/>
            </p:cNvCxnSpPr>
            <p:nvPr/>
          </p:nvCxnSpPr>
          <p:spPr>
            <a:xfrm>
              <a:off x="929975" y="3577875"/>
              <a:ext cx="591300" cy="275100"/>
            </a:xfrm>
            <a:prstGeom prst="straightConnector1">
              <a:avLst/>
            </a:prstGeom>
            <a:noFill/>
            <a:ln w="19050" cap="flat" cmpd="sng">
              <a:solidFill>
                <a:srgbClr val="22244E"/>
              </a:solidFill>
              <a:prstDash val="solid"/>
              <a:round/>
              <a:headEnd type="none" w="med" len="med"/>
              <a:tailEnd type="none" w="med" len="med"/>
            </a:ln>
          </p:spPr>
        </p:cxnSp>
        <p:cxnSp>
          <p:nvCxnSpPr>
            <p:cNvPr id="1157" name="Google Shape;1157;p51"/>
            <p:cNvCxnSpPr>
              <a:stCxn id="1156" idx="0"/>
              <a:endCxn id="1158" idx="4"/>
            </p:cNvCxnSpPr>
            <p:nvPr/>
          </p:nvCxnSpPr>
          <p:spPr>
            <a:xfrm rot="10800000" flipH="1">
              <a:off x="1521366" y="3577919"/>
              <a:ext cx="686700" cy="275100"/>
            </a:xfrm>
            <a:prstGeom prst="straightConnector1">
              <a:avLst/>
            </a:prstGeom>
            <a:noFill/>
            <a:ln w="19050" cap="flat" cmpd="sng">
              <a:solidFill>
                <a:srgbClr val="503259"/>
              </a:solidFill>
              <a:prstDash val="solid"/>
              <a:round/>
              <a:headEnd type="none" w="med" len="med"/>
              <a:tailEnd type="none" w="med" len="med"/>
            </a:ln>
          </p:spPr>
        </p:cxnSp>
        <p:cxnSp>
          <p:nvCxnSpPr>
            <p:cNvPr id="1159" name="Google Shape;1159;p51"/>
            <p:cNvCxnSpPr>
              <a:stCxn id="1158" idx="4"/>
              <a:endCxn id="1160" idx="0"/>
            </p:cNvCxnSpPr>
            <p:nvPr/>
          </p:nvCxnSpPr>
          <p:spPr>
            <a:xfrm>
              <a:off x="2208152" y="3577875"/>
              <a:ext cx="686700" cy="275100"/>
            </a:xfrm>
            <a:prstGeom prst="straightConnector1">
              <a:avLst/>
            </a:prstGeom>
            <a:noFill/>
            <a:ln w="19050" cap="flat" cmpd="sng">
              <a:solidFill>
                <a:srgbClr val="765186"/>
              </a:solidFill>
              <a:prstDash val="solid"/>
              <a:round/>
              <a:headEnd type="none" w="med" len="med"/>
              <a:tailEnd type="none" w="med" len="med"/>
            </a:ln>
          </p:spPr>
        </p:cxnSp>
        <p:cxnSp>
          <p:nvCxnSpPr>
            <p:cNvPr id="1161" name="Google Shape;1161;p51"/>
            <p:cNvCxnSpPr>
              <a:stCxn id="1160" idx="0"/>
              <a:endCxn id="1162" idx="4"/>
            </p:cNvCxnSpPr>
            <p:nvPr/>
          </p:nvCxnSpPr>
          <p:spPr>
            <a:xfrm rot="10800000" flipH="1">
              <a:off x="2894933" y="3577918"/>
              <a:ext cx="591300" cy="275100"/>
            </a:xfrm>
            <a:prstGeom prst="straightConnector1">
              <a:avLst/>
            </a:prstGeom>
            <a:noFill/>
            <a:ln w="19050" cap="flat" cmpd="sng">
              <a:solidFill>
                <a:srgbClr val="B07CC6"/>
              </a:solidFill>
              <a:prstDash val="solid"/>
              <a:round/>
              <a:headEnd type="none" w="med" len="med"/>
              <a:tailEnd type="none" w="med" len="med"/>
            </a:ln>
          </p:spPr>
        </p:cxnSp>
        <p:sp>
          <p:nvSpPr>
            <p:cNvPr id="1162" name="Google Shape;1162;p51"/>
            <p:cNvSpPr/>
            <p:nvPr/>
          </p:nvSpPr>
          <p:spPr>
            <a:xfrm>
              <a:off x="3190524"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8" name="Google Shape;1158;p51"/>
            <p:cNvSpPr/>
            <p:nvPr/>
          </p:nvSpPr>
          <p:spPr>
            <a:xfrm>
              <a:off x="1912352" y="2986275"/>
              <a:ext cx="591600" cy="5916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5" name="Google Shape;1155;p51"/>
            <p:cNvSpPr/>
            <p:nvPr/>
          </p:nvSpPr>
          <p:spPr>
            <a:xfrm>
              <a:off x="634175" y="2986275"/>
              <a:ext cx="591600" cy="5916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60" name="Google Shape;1160;p51"/>
            <p:cNvSpPr/>
            <p:nvPr/>
          </p:nvSpPr>
          <p:spPr>
            <a:xfrm>
              <a:off x="2599133" y="3853018"/>
              <a:ext cx="591600" cy="5916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156" name="Google Shape;1156;p51"/>
            <p:cNvSpPr/>
            <p:nvPr/>
          </p:nvSpPr>
          <p:spPr>
            <a:xfrm>
              <a:off x="1225566" y="3853019"/>
              <a:ext cx="591600" cy="5916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163" name="Google Shape;1163;p51"/>
          <p:cNvGrpSpPr/>
          <p:nvPr/>
        </p:nvGrpSpPr>
        <p:grpSpPr>
          <a:xfrm>
            <a:off x="5238046" y="537481"/>
            <a:ext cx="1415678" cy="2044436"/>
            <a:chOff x="5267818" y="537481"/>
            <a:chExt cx="1415678" cy="2044436"/>
          </a:xfrm>
        </p:grpSpPr>
        <p:sp>
          <p:nvSpPr>
            <p:cNvPr id="1164" name="Google Shape;1164;p51"/>
            <p:cNvSpPr/>
            <p:nvPr/>
          </p:nvSpPr>
          <p:spPr>
            <a:xfrm>
              <a:off x="5267818" y="537481"/>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6258996" y="537481"/>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6258996" y="1347449"/>
              <a:ext cx="424500" cy="424500"/>
            </a:xfrm>
            <a:prstGeom prst="flowChartConnector">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 name="Google Shape;1167;p51"/>
            <p:cNvCxnSpPr>
              <a:stCxn id="1164" idx="6"/>
              <a:endCxn id="1165" idx="2"/>
            </p:cNvCxnSpPr>
            <p:nvPr/>
          </p:nvCxnSpPr>
          <p:spPr>
            <a:xfrm>
              <a:off x="5692318" y="749731"/>
              <a:ext cx="566700" cy="600"/>
            </a:xfrm>
            <a:prstGeom prst="bentConnector3">
              <a:avLst>
                <a:gd name="adj1" fmla="val 49998"/>
              </a:avLst>
            </a:prstGeom>
            <a:noFill/>
            <a:ln w="19050" cap="flat" cmpd="sng">
              <a:solidFill>
                <a:srgbClr val="22244E"/>
              </a:solidFill>
              <a:prstDash val="solid"/>
              <a:round/>
              <a:headEnd type="none" w="med" len="med"/>
              <a:tailEnd type="none" w="med" len="med"/>
            </a:ln>
          </p:spPr>
        </p:cxnSp>
        <p:cxnSp>
          <p:nvCxnSpPr>
            <p:cNvPr id="1168" name="Google Shape;1168;p51"/>
            <p:cNvCxnSpPr>
              <a:stCxn id="1165" idx="4"/>
              <a:endCxn id="1169" idx="0"/>
            </p:cNvCxnSpPr>
            <p:nvPr/>
          </p:nvCxnSpPr>
          <p:spPr>
            <a:xfrm rot="5400000">
              <a:off x="5782896" y="659131"/>
              <a:ext cx="385500" cy="991200"/>
            </a:xfrm>
            <a:prstGeom prst="bentConnector3">
              <a:avLst>
                <a:gd name="adj1" fmla="val 49996"/>
              </a:avLst>
            </a:prstGeom>
            <a:noFill/>
            <a:ln w="19050" cap="flat" cmpd="sng">
              <a:solidFill>
                <a:srgbClr val="503259"/>
              </a:solidFill>
              <a:prstDash val="solid"/>
              <a:round/>
              <a:headEnd type="none" w="med" len="med"/>
              <a:tailEnd type="none" w="med" len="med"/>
            </a:ln>
          </p:spPr>
        </p:cxnSp>
        <p:cxnSp>
          <p:nvCxnSpPr>
            <p:cNvPr id="1170" name="Google Shape;1170;p51"/>
            <p:cNvCxnSpPr>
              <a:stCxn id="1169" idx="6"/>
              <a:endCxn id="1166" idx="2"/>
            </p:cNvCxnSpPr>
            <p:nvPr/>
          </p:nvCxnSpPr>
          <p:spPr>
            <a:xfrm>
              <a:off x="5692318" y="1559699"/>
              <a:ext cx="566700" cy="600"/>
            </a:xfrm>
            <a:prstGeom prst="bentConnector3">
              <a:avLst>
                <a:gd name="adj1" fmla="val 49998"/>
              </a:avLst>
            </a:prstGeom>
            <a:noFill/>
            <a:ln w="19050" cap="flat" cmpd="sng">
              <a:solidFill>
                <a:srgbClr val="765186"/>
              </a:solidFill>
              <a:prstDash val="solid"/>
              <a:round/>
              <a:headEnd type="none" w="med" len="med"/>
              <a:tailEnd type="none" w="med" len="med"/>
            </a:ln>
          </p:spPr>
        </p:cxnSp>
        <p:cxnSp>
          <p:nvCxnSpPr>
            <p:cNvPr id="1171" name="Google Shape;1171;p51"/>
            <p:cNvCxnSpPr>
              <a:stCxn id="1166" idx="4"/>
              <a:endCxn id="1172" idx="0"/>
            </p:cNvCxnSpPr>
            <p:nvPr/>
          </p:nvCxnSpPr>
          <p:spPr>
            <a:xfrm rot="5400000">
              <a:off x="5782896" y="1469099"/>
              <a:ext cx="385500" cy="991200"/>
            </a:xfrm>
            <a:prstGeom prst="bentConnector3">
              <a:avLst>
                <a:gd name="adj1" fmla="val 49996"/>
              </a:avLst>
            </a:prstGeom>
            <a:noFill/>
            <a:ln w="19050" cap="flat" cmpd="sng">
              <a:solidFill>
                <a:srgbClr val="B07CC6"/>
              </a:solidFill>
              <a:prstDash val="solid"/>
              <a:round/>
              <a:headEnd type="none" w="med" len="med"/>
              <a:tailEnd type="none" w="med" len="med"/>
            </a:ln>
          </p:spPr>
        </p:cxnSp>
        <p:sp>
          <p:nvSpPr>
            <p:cNvPr id="1169" name="Google Shape;1169;p51"/>
            <p:cNvSpPr/>
            <p:nvPr/>
          </p:nvSpPr>
          <p:spPr>
            <a:xfrm>
              <a:off x="5267818" y="1347449"/>
              <a:ext cx="424500" cy="424500"/>
            </a:xfrm>
            <a:prstGeom prst="flowChartConnector">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5267818" y="2157418"/>
              <a:ext cx="424500" cy="424500"/>
            </a:xfrm>
            <a:prstGeom prst="flowChartConnector">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6258996" y="2157418"/>
              <a:ext cx="424500" cy="424500"/>
            </a:xfrm>
            <a:prstGeom prst="flowChartConnector">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4" name="Google Shape;1174;p51"/>
            <p:cNvCxnSpPr>
              <a:endCxn id="1173" idx="2"/>
            </p:cNvCxnSpPr>
            <p:nvPr/>
          </p:nvCxnSpPr>
          <p:spPr>
            <a:xfrm>
              <a:off x="5691996" y="2369068"/>
              <a:ext cx="5670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grpSp>
        <p:nvGrpSpPr>
          <p:cNvPr id="1175" name="Google Shape;1175;p51"/>
          <p:cNvGrpSpPr/>
          <p:nvPr/>
        </p:nvGrpSpPr>
        <p:grpSpPr>
          <a:xfrm>
            <a:off x="5238286" y="2931807"/>
            <a:ext cx="1415438" cy="653529"/>
            <a:chOff x="1187400" y="2464355"/>
            <a:chExt cx="6769193" cy="2306846"/>
          </a:xfrm>
        </p:grpSpPr>
        <p:sp>
          <p:nvSpPr>
            <p:cNvPr id="1176" name="Google Shape;1176;p51"/>
            <p:cNvSpPr/>
            <p:nvPr/>
          </p:nvSpPr>
          <p:spPr>
            <a:xfrm>
              <a:off x="3802943" y="2464355"/>
              <a:ext cx="1538100" cy="442500"/>
            </a:xfrm>
            <a:prstGeom prst="roundRect">
              <a:avLst>
                <a:gd name="adj" fmla="val 50000"/>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177" name="Google Shape;1177;p51"/>
            <p:cNvSpPr/>
            <p:nvPr/>
          </p:nvSpPr>
          <p:spPr>
            <a:xfrm>
              <a:off x="5573240"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8" name="Google Shape;1178;p51"/>
            <p:cNvSpPr/>
            <p:nvPr/>
          </p:nvSpPr>
          <p:spPr>
            <a:xfrm>
              <a:off x="2032647" y="3314381"/>
              <a:ext cx="1538100" cy="442500"/>
            </a:xfrm>
            <a:prstGeom prst="roundRect">
              <a:avLst>
                <a:gd name="adj" fmla="val 5000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79" name="Google Shape;1179;p51"/>
            <p:cNvSpPr/>
            <p:nvPr/>
          </p:nvSpPr>
          <p:spPr>
            <a:xfrm>
              <a:off x="11874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0" name="Google Shape;1180;p51"/>
            <p:cNvSpPr/>
            <p:nvPr/>
          </p:nvSpPr>
          <p:spPr>
            <a:xfrm>
              <a:off x="28778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1" name="Google Shape;1181;p51"/>
            <p:cNvSpPr/>
            <p:nvPr/>
          </p:nvSpPr>
          <p:spPr>
            <a:xfrm>
              <a:off x="4728000"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182" name="Google Shape;1182;p51"/>
            <p:cNvSpPr/>
            <p:nvPr/>
          </p:nvSpPr>
          <p:spPr>
            <a:xfrm>
              <a:off x="6418493" y="4328701"/>
              <a:ext cx="1538100" cy="442500"/>
            </a:xfrm>
            <a:prstGeom prst="roundRect">
              <a:avLst>
                <a:gd name="adj" fmla="val 5000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183" name="Google Shape;1183;p51"/>
            <p:cNvCxnSpPr>
              <a:stCxn id="1176" idx="2"/>
              <a:endCxn id="1177" idx="0"/>
            </p:cNvCxnSpPr>
            <p:nvPr/>
          </p:nvCxnSpPr>
          <p:spPr>
            <a:xfrm rot="-5400000" flipH="1">
              <a:off x="5253443" y="2225405"/>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4" name="Google Shape;1184;p51"/>
            <p:cNvCxnSpPr>
              <a:stCxn id="1178" idx="0"/>
              <a:endCxn id="1176" idx="2"/>
            </p:cNvCxnSpPr>
            <p:nvPr/>
          </p:nvCxnSpPr>
          <p:spPr>
            <a:xfrm rot="-5400000">
              <a:off x="3483147" y="2225531"/>
              <a:ext cx="407400" cy="1770300"/>
            </a:xfrm>
            <a:prstGeom prst="bentConnector3">
              <a:avLst>
                <a:gd name="adj1" fmla="val 50015"/>
              </a:avLst>
            </a:prstGeom>
            <a:noFill/>
            <a:ln w="19050" cap="flat" cmpd="sng">
              <a:solidFill>
                <a:srgbClr val="503259"/>
              </a:solidFill>
              <a:prstDash val="solid"/>
              <a:round/>
              <a:headEnd type="none" w="sm" len="sm"/>
              <a:tailEnd type="none" w="sm" len="sm"/>
            </a:ln>
          </p:spPr>
        </p:cxnSp>
        <p:cxnSp>
          <p:nvCxnSpPr>
            <p:cNvPr id="1185" name="Google Shape;1185;p51"/>
            <p:cNvCxnSpPr>
              <a:stCxn id="1178" idx="2"/>
              <a:endCxn id="1180" idx="0"/>
            </p:cNvCxnSpPr>
            <p:nvPr/>
          </p:nvCxnSpPr>
          <p:spPr>
            <a:xfrm rot="-5400000" flipH="1">
              <a:off x="2938347" y="362023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6" name="Google Shape;1186;p51"/>
            <p:cNvCxnSpPr>
              <a:stCxn id="1179" idx="0"/>
              <a:endCxn id="1178" idx="2"/>
            </p:cNvCxnSpPr>
            <p:nvPr/>
          </p:nvCxnSpPr>
          <p:spPr>
            <a:xfrm rot="-5400000">
              <a:off x="20931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7" name="Google Shape;1187;p51"/>
            <p:cNvCxnSpPr>
              <a:stCxn id="1177" idx="2"/>
              <a:endCxn id="1182" idx="0"/>
            </p:cNvCxnSpPr>
            <p:nvPr/>
          </p:nvCxnSpPr>
          <p:spPr>
            <a:xfrm rot="-5400000" flipH="1">
              <a:off x="6479090" y="3620081"/>
              <a:ext cx="571800" cy="845400"/>
            </a:xfrm>
            <a:prstGeom prst="bentConnector3">
              <a:avLst>
                <a:gd name="adj1" fmla="val 50002"/>
              </a:avLst>
            </a:prstGeom>
            <a:noFill/>
            <a:ln w="19050" cap="flat" cmpd="sng">
              <a:solidFill>
                <a:srgbClr val="765186"/>
              </a:solidFill>
              <a:prstDash val="solid"/>
              <a:round/>
              <a:headEnd type="none" w="sm" len="sm"/>
              <a:tailEnd type="none" w="sm" len="sm"/>
            </a:ln>
          </p:spPr>
        </p:cxnSp>
        <p:cxnSp>
          <p:nvCxnSpPr>
            <p:cNvPr id="1188" name="Google Shape;1188;p51"/>
            <p:cNvCxnSpPr>
              <a:stCxn id="1181" idx="0"/>
              <a:endCxn id="1177" idx="2"/>
            </p:cNvCxnSpPr>
            <p:nvPr/>
          </p:nvCxnSpPr>
          <p:spPr>
            <a:xfrm rot="-5400000">
              <a:off x="5633700" y="3620251"/>
              <a:ext cx="571800" cy="845100"/>
            </a:xfrm>
            <a:prstGeom prst="bentConnector3">
              <a:avLst>
                <a:gd name="adj1" fmla="val 50002"/>
              </a:avLst>
            </a:prstGeom>
            <a:noFill/>
            <a:ln w="19050" cap="flat" cmpd="sng">
              <a:solidFill>
                <a:srgbClr val="765186"/>
              </a:solidFill>
              <a:prstDash val="solid"/>
              <a:round/>
              <a:headEnd type="none" w="sm" len="sm"/>
              <a:tailEnd type="none" w="sm" len="sm"/>
            </a:ln>
          </p:spPr>
        </p:cxnSp>
      </p:grpSp>
      <p:grpSp>
        <p:nvGrpSpPr>
          <p:cNvPr id="1189" name="Google Shape;1189;p51"/>
          <p:cNvGrpSpPr/>
          <p:nvPr/>
        </p:nvGrpSpPr>
        <p:grpSpPr>
          <a:xfrm>
            <a:off x="722344" y="537474"/>
            <a:ext cx="2507605" cy="206262"/>
            <a:chOff x="725394" y="969857"/>
            <a:chExt cx="2507605" cy="206262"/>
          </a:xfrm>
        </p:grpSpPr>
        <p:grpSp>
          <p:nvGrpSpPr>
            <p:cNvPr id="1190" name="Google Shape;1190;p51"/>
            <p:cNvGrpSpPr/>
            <p:nvPr/>
          </p:nvGrpSpPr>
          <p:grpSpPr>
            <a:xfrm>
              <a:off x="725394" y="969857"/>
              <a:ext cx="609022" cy="123212"/>
              <a:chOff x="881025" y="2800065"/>
              <a:chExt cx="2009975" cy="412910"/>
            </a:xfrm>
          </p:grpSpPr>
          <p:sp>
            <p:nvSpPr>
              <p:cNvPr id="1191" name="Google Shape;1191;p51"/>
              <p:cNvSpPr/>
              <p:nvPr/>
            </p:nvSpPr>
            <p:spPr>
              <a:xfrm>
                <a:off x="932600" y="3079475"/>
                <a:ext cx="1958400" cy="1335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51"/>
              <p:cNvGrpSpPr/>
              <p:nvPr/>
            </p:nvGrpSpPr>
            <p:grpSpPr>
              <a:xfrm>
                <a:off x="881025" y="2800065"/>
                <a:ext cx="92400" cy="346200"/>
                <a:chOff x="845575" y="2563700"/>
                <a:chExt cx="92400" cy="346200"/>
              </a:xfrm>
            </p:grpSpPr>
            <p:cxnSp>
              <p:nvCxnSpPr>
                <p:cNvPr id="1193" name="Google Shape;1193;p51"/>
                <p:cNvCxnSpPr>
                  <a:stCxn id="1194" idx="4"/>
                  <a:endCxn id="1191" idx="1"/>
                </p:cNvCxnSpPr>
                <p:nvPr/>
              </p:nvCxnSpPr>
              <p:spPr>
                <a:xfrm>
                  <a:off x="891775" y="2656100"/>
                  <a:ext cx="5400" cy="253800"/>
                </a:xfrm>
                <a:prstGeom prst="straightConnector1">
                  <a:avLst/>
                </a:prstGeom>
                <a:noFill/>
                <a:ln w="19050" cap="flat" cmpd="sng">
                  <a:solidFill>
                    <a:srgbClr val="22244E"/>
                  </a:solidFill>
                  <a:prstDash val="solid"/>
                  <a:round/>
                  <a:headEnd type="none" w="sm" len="sm"/>
                  <a:tailEnd type="none" w="sm" len="sm"/>
                </a:ln>
              </p:spPr>
            </p:cxnSp>
            <p:sp>
              <p:nvSpPr>
                <p:cNvPr id="1194" name="Google Shape;1194;p51"/>
                <p:cNvSpPr/>
                <p:nvPr/>
              </p:nvSpPr>
              <p:spPr>
                <a:xfrm>
                  <a:off x="845575" y="2563700"/>
                  <a:ext cx="92400" cy="92400"/>
                </a:xfrm>
                <a:prstGeom prst="ellipse">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51"/>
            <p:cNvGrpSpPr/>
            <p:nvPr/>
          </p:nvGrpSpPr>
          <p:grpSpPr>
            <a:xfrm>
              <a:off x="1321712" y="1053233"/>
              <a:ext cx="606085" cy="122886"/>
              <a:chOff x="2849073" y="3079475"/>
              <a:chExt cx="2000279" cy="411817"/>
            </a:xfrm>
          </p:grpSpPr>
          <p:sp>
            <p:nvSpPr>
              <p:cNvPr id="1196" name="Google Shape;1196;p51"/>
              <p:cNvSpPr/>
              <p:nvPr/>
            </p:nvSpPr>
            <p:spPr>
              <a:xfrm>
                <a:off x="2890952" y="3079475"/>
                <a:ext cx="1958400" cy="1335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51"/>
              <p:cNvGrpSpPr/>
              <p:nvPr/>
            </p:nvGrpSpPr>
            <p:grpSpPr>
              <a:xfrm rot="10800000">
                <a:off x="2849073" y="3146292"/>
                <a:ext cx="92400" cy="345000"/>
                <a:chOff x="2070100" y="2563700"/>
                <a:chExt cx="92400" cy="345000"/>
              </a:xfrm>
            </p:grpSpPr>
            <p:cxnSp>
              <p:nvCxnSpPr>
                <p:cNvPr id="1198" name="Google Shape;1198;p51"/>
                <p:cNvCxnSpPr>
                  <a:stCxn id="1199" idx="4"/>
                  <a:endCxn id="1196" idx="1"/>
                </p:cNvCxnSpPr>
                <p:nvPr/>
              </p:nvCxnSpPr>
              <p:spPr>
                <a:xfrm>
                  <a:off x="2116300" y="2656100"/>
                  <a:ext cx="4200" cy="252600"/>
                </a:xfrm>
                <a:prstGeom prst="straightConnector1">
                  <a:avLst/>
                </a:prstGeom>
                <a:noFill/>
                <a:ln w="19050" cap="flat" cmpd="sng">
                  <a:solidFill>
                    <a:srgbClr val="503259"/>
                  </a:solidFill>
                  <a:prstDash val="solid"/>
                  <a:round/>
                  <a:headEnd type="none" w="sm" len="sm"/>
                  <a:tailEnd type="none" w="sm" len="sm"/>
                </a:ln>
              </p:spPr>
            </p:cxnSp>
            <p:sp>
              <p:nvSpPr>
                <p:cNvPr id="1199" name="Google Shape;1199;p51"/>
                <p:cNvSpPr/>
                <p:nvPr/>
              </p:nvSpPr>
              <p:spPr>
                <a:xfrm>
                  <a:off x="2070100" y="2563700"/>
                  <a:ext cx="92400" cy="92400"/>
                </a:xfrm>
                <a:prstGeom prst="ellipse">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0" name="Google Shape;1200;p51"/>
            <p:cNvGrpSpPr/>
            <p:nvPr/>
          </p:nvGrpSpPr>
          <p:grpSpPr>
            <a:xfrm>
              <a:off x="1915363" y="969857"/>
              <a:ext cx="605814" cy="123212"/>
              <a:chOff x="4808316" y="2800065"/>
              <a:chExt cx="1999386" cy="412910"/>
            </a:xfrm>
          </p:grpSpPr>
          <p:sp>
            <p:nvSpPr>
              <p:cNvPr id="1201" name="Google Shape;1201;p51"/>
              <p:cNvSpPr/>
              <p:nvPr/>
            </p:nvSpPr>
            <p:spPr>
              <a:xfrm>
                <a:off x="4849302" y="3079475"/>
                <a:ext cx="1958400" cy="1335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51"/>
              <p:cNvGrpSpPr/>
              <p:nvPr/>
            </p:nvGrpSpPr>
            <p:grpSpPr>
              <a:xfrm>
                <a:off x="4808316" y="2800065"/>
                <a:ext cx="92400" cy="346200"/>
                <a:chOff x="845575" y="2563700"/>
                <a:chExt cx="92400" cy="346200"/>
              </a:xfrm>
            </p:grpSpPr>
            <p:cxnSp>
              <p:nvCxnSpPr>
                <p:cNvPr id="1203" name="Google Shape;1203;p51"/>
                <p:cNvCxnSpPr>
                  <a:stCxn id="1204" idx="4"/>
                  <a:endCxn id="1196" idx="3"/>
                </p:cNvCxnSpPr>
                <p:nvPr/>
              </p:nvCxnSpPr>
              <p:spPr>
                <a:xfrm flipH="1">
                  <a:off x="886675" y="2656100"/>
                  <a:ext cx="5100" cy="253800"/>
                </a:xfrm>
                <a:prstGeom prst="straightConnector1">
                  <a:avLst/>
                </a:prstGeom>
                <a:noFill/>
                <a:ln w="19050" cap="flat" cmpd="sng">
                  <a:solidFill>
                    <a:srgbClr val="765186"/>
                  </a:solidFill>
                  <a:prstDash val="solid"/>
                  <a:round/>
                  <a:headEnd type="none" w="sm" len="sm"/>
                  <a:tailEnd type="none" w="sm" len="sm"/>
                </a:ln>
              </p:spPr>
            </p:cxnSp>
            <p:sp>
              <p:nvSpPr>
                <p:cNvPr id="1204" name="Google Shape;1204;p51"/>
                <p:cNvSpPr/>
                <p:nvPr/>
              </p:nvSpPr>
              <p:spPr>
                <a:xfrm>
                  <a:off x="845575" y="2563700"/>
                  <a:ext cx="92400" cy="92400"/>
                </a:xfrm>
                <a:prstGeom prst="ellipse">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5" name="Google Shape;1205;p51"/>
            <p:cNvGrpSpPr/>
            <p:nvPr/>
          </p:nvGrpSpPr>
          <p:grpSpPr>
            <a:xfrm>
              <a:off x="2506734" y="1053233"/>
              <a:ext cx="726265" cy="122886"/>
              <a:chOff x="6760035" y="3079475"/>
              <a:chExt cx="2396914" cy="411817"/>
            </a:xfrm>
          </p:grpSpPr>
          <p:sp>
            <p:nvSpPr>
              <p:cNvPr id="1206" name="Google Shape;1206;p51"/>
              <p:cNvSpPr/>
              <p:nvPr/>
            </p:nvSpPr>
            <p:spPr>
              <a:xfrm>
                <a:off x="6807650" y="3079475"/>
                <a:ext cx="2349300" cy="1335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 name="Google Shape;1207;p51"/>
              <p:cNvGrpSpPr/>
              <p:nvPr/>
            </p:nvGrpSpPr>
            <p:grpSpPr>
              <a:xfrm rot="10800000">
                <a:off x="6760035" y="3146292"/>
                <a:ext cx="92400" cy="345000"/>
                <a:chOff x="2070100" y="2563700"/>
                <a:chExt cx="92400" cy="345000"/>
              </a:xfrm>
            </p:grpSpPr>
            <p:cxnSp>
              <p:nvCxnSpPr>
                <p:cNvPr id="1208" name="Google Shape;1208;p51"/>
                <p:cNvCxnSpPr>
                  <a:stCxn id="1209" idx="4"/>
                  <a:endCxn id="1206" idx="1"/>
                </p:cNvCxnSpPr>
                <p:nvPr/>
              </p:nvCxnSpPr>
              <p:spPr>
                <a:xfrm flipH="1">
                  <a:off x="2114800" y="2656100"/>
                  <a:ext cx="1500" cy="252600"/>
                </a:xfrm>
                <a:prstGeom prst="straightConnector1">
                  <a:avLst/>
                </a:prstGeom>
                <a:noFill/>
                <a:ln w="19050" cap="flat" cmpd="sng">
                  <a:solidFill>
                    <a:srgbClr val="B07CC6"/>
                  </a:solidFill>
                  <a:prstDash val="solid"/>
                  <a:round/>
                  <a:headEnd type="none" w="sm" len="sm"/>
                  <a:tailEnd type="none" w="sm" len="sm"/>
                </a:ln>
              </p:spPr>
            </p:cxnSp>
            <p:sp>
              <p:nvSpPr>
                <p:cNvPr id="1209" name="Google Shape;1209;p51"/>
                <p:cNvSpPr/>
                <p:nvPr/>
              </p:nvSpPr>
              <p:spPr>
                <a:xfrm>
                  <a:off x="2070100" y="2563700"/>
                  <a:ext cx="92400" cy="92400"/>
                </a:xfrm>
                <a:prstGeom prst="ellipse">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10" name="Google Shape;1210;p51"/>
          <p:cNvGrpSpPr/>
          <p:nvPr/>
        </p:nvGrpSpPr>
        <p:grpSpPr>
          <a:xfrm>
            <a:off x="721175" y="1053226"/>
            <a:ext cx="1086848" cy="754219"/>
            <a:chOff x="724225" y="1019530"/>
            <a:chExt cx="1086848" cy="754219"/>
          </a:xfrm>
        </p:grpSpPr>
        <p:sp>
          <p:nvSpPr>
            <p:cNvPr id="1211" name="Google Shape;1211;p51"/>
            <p:cNvSpPr/>
            <p:nvPr/>
          </p:nvSpPr>
          <p:spPr>
            <a:xfrm>
              <a:off x="1733973" y="1019530"/>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2" name="Google Shape;1212;p51"/>
            <p:cNvSpPr/>
            <p:nvPr/>
          </p:nvSpPr>
          <p:spPr>
            <a:xfrm>
              <a:off x="1733973" y="121179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3" name="Google Shape;1213;p51"/>
            <p:cNvSpPr/>
            <p:nvPr/>
          </p:nvSpPr>
          <p:spPr>
            <a:xfrm>
              <a:off x="1733973" y="147094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4" name="Google Shape;1214;p51"/>
            <p:cNvSpPr/>
            <p:nvPr/>
          </p:nvSpPr>
          <p:spPr>
            <a:xfrm>
              <a:off x="1733973" y="169664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5" name="Google Shape;1215;p51"/>
            <p:cNvSpPr/>
            <p:nvPr/>
          </p:nvSpPr>
          <p:spPr>
            <a:xfrm>
              <a:off x="1244849" y="1571196"/>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6" name="Google Shape;1216;p51"/>
            <p:cNvSpPr/>
            <p:nvPr/>
          </p:nvSpPr>
          <p:spPr>
            <a:xfrm>
              <a:off x="1244850" y="1103061"/>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7" name="Google Shape;1217;p51"/>
            <p:cNvSpPr/>
            <p:nvPr/>
          </p:nvSpPr>
          <p:spPr>
            <a:xfrm>
              <a:off x="724225" y="1328956"/>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8" name="Google Shape;1218;p51"/>
            <p:cNvSpPr/>
            <p:nvPr/>
          </p:nvSpPr>
          <p:spPr>
            <a:xfrm rot="5400000">
              <a:off x="1663025" y="1039030"/>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19" name="Google Shape;1219;p51"/>
            <p:cNvSpPr/>
            <p:nvPr/>
          </p:nvSpPr>
          <p:spPr>
            <a:xfrm rot="5400000">
              <a:off x="1663025" y="1231291"/>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0" name="Google Shape;1220;p51"/>
            <p:cNvSpPr/>
            <p:nvPr/>
          </p:nvSpPr>
          <p:spPr>
            <a:xfrm rot="5400000">
              <a:off x="1663025" y="1490453"/>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1" name="Google Shape;1221;p51"/>
            <p:cNvSpPr/>
            <p:nvPr/>
          </p:nvSpPr>
          <p:spPr>
            <a:xfrm rot="5400000">
              <a:off x="1663025" y="1716149"/>
              <a:ext cx="44100" cy="38100"/>
            </a:xfrm>
            <a:prstGeom prst="triangle">
              <a:avLst>
                <a:gd name="adj" fmla="val 5000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2" name="Google Shape;1222;p51"/>
            <p:cNvCxnSpPr>
              <a:stCxn id="1217" idx="6"/>
              <a:endCxn id="1223" idx="3"/>
            </p:cNvCxnSpPr>
            <p:nvPr/>
          </p:nvCxnSpPr>
          <p:spPr>
            <a:xfrm rot="10800000" flipH="1">
              <a:off x="858025" y="1154356"/>
              <a:ext cx="318000" cy="241500"/>
            </a:xfrm>
            <a:prstGeom prst="curvedConnector3">
              <a:avLst>
                <a:gd name="adj1" fmla="val 49976"/>
              </a:avLst>
            </a:prstGeom>
            <a:noFill/>
            <a:ln w="19050" cap="flat" cmpd="sng">
              <a:solidFill>
                <a:srgbClr val="503259"/>
              </a:solidFill>
              <a:prstDash val="solid"/>
              <a:round/>
              <a:headEnd type="none" w="med" len="med"/>
              <a:tailEnd type="none" w="med" len="med"/>
            </a:ln>
          </p:spPr>
        </p:cxnSp>
        <p:cxnSp>
          <p:nvCxnSpPr>
            <p:cNvPr id="1224" name="Google Shape;1224;p51"/>
            <p:cNvCxnSpPr>
              <a:stCxn id="1217" idx="6"/>
              <a:endCxn id="1225" idx="3"/>
            </p:cNvCxnSpPr>
            <p:nvPr/>
          </p:nvCxnSpPr>
          <p:spPr>
            <a:xfrm>
              <a:off x="858025" y="1395856"/>
              <a:ext cx="318000" cy="226500"/>
            </a:xfrm>
            <a:prstGeom prst="curvedConnector3">
              <a:avLst>
                <a:gd name="adj1" fmla="val 49976"/>
              </a:avLst>
            </a:prstGeom>
            <a:noFill/>
            <a:ln w="19050" cap="flat" cmpd="sng">
              <a:solidFill>
                <a:srgbClr val="503259"/>
              </a:solidFill>
              <a:prstDash val="solid"/>
              <a:round/>
              <a:headEnd type="none" w="med" len="med"/>
              <a:tailEnd type="none" w="med" len="med"/>
            </a:ln>
          </p:spPr>
        </p:cxnSp>
        <p:sp>
          <p:nvSpPr>
            <p:cNvPr id="1225" name="Google Shape;1225;p51"/>
            <p:cNvSpPr/>
            <p:nvPr/>
          </p:nvSpPr>
          <p:spPr>
            <a:xfrm rot="5400000">
              <a:off x="1172875" y="1603296"/>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23" name="Google Shape;1223;p51"/>
            <p:cNvSpPr/>
            <p:nvPr/>
          </p:nvSpPr>
          <p:spPr>
            <a:xfrm rot="5400000">
              <a:off x="1172875" y="1135162"/>
              <a:ext cx="44100" cy="38100"/>
            </a:xfrm>
            <a:prstGeom prst="triangle">
              <a:avLst>
                <a:gd name="adj" fmla="val 5000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26" name="Google Shape;1226;p51"/>
            <p:cNvCxnSpPr>
              <a:stCxn id="1216" idx="6"/>
              <a:endCxn id="1218" idx="3"/>
            </p:cNvCxnSpPr>
            <p:nvPr/>
          </p:nvCxnSpPr>
          <p:spPr>
            <a:xfrm rot="10800000" flipH="1">
              <a:off x="1347150" y="1058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7" name="Google Shape;1227;p51"/>
            <p:cNvCxnSpPr>
              <a:stCxn id="1216" idx="6"/>
              <a:endCxn id="1219" idx="3"/>
            </p:cNvCxnSpPr>
            <p:nvPr/>
          </p:nvCxnSpPr>
          <p:spPr>
            <a:xfrm>
              <a:off x="1347150" y="1154211"/>
              <a:ext cx="318900" cy="960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8" name="Google Shape;1228;p51"/>
            <p:cNvCxnSpPr>
              <a:stCxn id="1215" idx="6"/>
              <a:endCxn id="1220" idx="3"/>
            </p:cNvCxnSpPr>
            <p:nvPr/>
          </p:nvCxnSpPr>
          <p:spPr>
            <a:xfrm rot="10800000" flipH="1">
              <a:off x="1347149" y="15095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cxnSp>
          <p:nvCxnSpPr>
            <p:cNvPr id="1229" name="Google Shape;1229;p51"/>
            <p:cNvCxnSpPr>
              <a:stCxn id="1215" idx="6"/>
              <a:endCxn id="1221" idx="3"/>
            </p:cNvCxnSpPr>
            <p:nvPr/>
          </p:nvCxnSpPr>
          <p:spPr>
            <a:xfrm>
              <a:off x="1347149" y="1622346"/>
              <a:ext cx="318900" cy="112800"/>
            </a:xfrm>
            <a:prstGeom prst="curvedConnector3">
              <a:avLst>
                <a:gd name="adj1" fmla="val 49996"/>
              </a:avLst>
            </a:prstGeom>
            <a:noFill/>
            <a:ln w="19050" cap="flat" cmpd="sng">
              <a:solidFill>
                <a:srgbClr val="765186"/>
              </a:solidFill>
              <a:prstDash val="solid"/>
              <a:round/>
              <a:headEnd type="none" w="med" len="med"/>
              <a:tailEnd type="none" w="med" len="med"/>
            </a:ln>
          </p:spPr>
        </p:cxnSp>
      </p:grpSp>
      <p:grpSp>
        <p:nvGrpSpPr>
          <p:cNvPr id="1230" name="Google Shape;1230;p51"/>
          <p:cNvGrpSpPr/>
          <p:nvPr/>
        </p:nvGrpSpPr>
        <p:grpSpPr>
          <a:xfrm>
            <a:off x="2140050" y="1054267"/>
            <a:ext cx="1086848" cy="752138"/>
            <a:chOff x="2143100" y="1328013"/>
            <a:chExt cx="1086848" cy="752138"/>
          </a:xfrm>
        </p:grpSpPr>
        <p:sp>
          <p:nvSpPr>
            <p:cNvPr id="1231" name="Google Shape;1231;p51"/>
            <p:cNvSpPr/>
            <p:nvPr/>
          </p:nvSpPr>
          <p:spPr>
            <a:xfrm>
              <a:off x="3152848" y="1340613"/>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2" name="Google Shape;1232;p51"/>
            <p:cNvSpPr/>
            <p:nvPr/>
          </p:nvSpPr>
          <p:spPr>
            <a:xfrm>
              <a:off x="3152848" y="1557221"/>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3" name="Google Shape;1233;p51"/>
            <p:cNvSpPr/>
            <p:nvPr/>
          </p:nvSpPr>
          <p:spPr>
            <a:xfrm>
              <a:off x="3152848" y="1773829"/>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4" name="Google Shape;1234;p51"/>
            <p:cNvSpPr/>
            <p:nvPr/>
          </p:nvSpPr>
          <p:spPr>
            <a:xfrm>
              <a:off x="3152848" y="1990438"/>
              <a:ext cx="77100" cy="771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5" name="Google Shape;1235;p51"/>
            <p:cNvSpPr/>
            <p:nvPr/>
          </p:nvSpPr>
          <p:spPr>
            <a:xfrm>
              <a:off x="2477249" y="1977850"/>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6" name="Google Shape;1236;p51"/>
            <p:cNvSpPr/>
            <p:nvPr/>
          </p:nvSpPr>
          <p:spPr>
            <a:xfrm>
              <a:off x="2477250" y="1328013"/>
              <a:ext cx="102300" cy="1023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37" name="Google Shape;1237;p51"/>
            <p:cNvSpPr/>
            <p:nvPr/>
          </p:nvSpPr>
          <p:spPr>
            <a:xfrm>
              <a:off x="2143177" y="1641385"/>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2143100" y="1641919"/>
              <a:ext cx="133800" cy="133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39" name="Google Shape;1239;p51"/>
            <p:cNvCxnSpPr>
              <a:stCxn id="1238" idx="0"/>
              <a:endCxn id="1236" idx="2"/>
            </p:cNvCxnSpPr>
            <p:nvPr/>
          </p:nvCxnSpPr>
          <p:spPr>
            <a:xfrm rot="-5400000">
              <a:off x="2212250" y="1376869"/>
              <a:ext cx="262800" cy="267300"/>
            </a:xfrm>
            <a:prstGeom prst="bentConnector2">
              <a:avLst/>
            </a:prstGeom>
            <a:noFill/>
            <a:ln w="19050" cap="flat" cmpd="sng">
              <a:solidFill>
                <a:srgbClr val="503259"/>
              </a:solidFill>
              <a:prstDash val="solid"/>
              <a:round/>
              <a:headEnd type="none" w="med" len="med"/>
              <a:tailEnd type="none" w="med" len="med"/>
            </a:ln>
          </p:spPr>
        </p:cxnSp>
        <p:cxnSp>
          <p:nvCxnSpPr>
            <p:cNvPr id="1240" name="Google Shape;1240;p51"/>
            <p:cNvCxnSpPr>
              <a:stCxn id="1238" idx="4"/>
              <a:endCxn id="1235" idx="2"/>
            </p:cNvCxnSpPr>
            <p:nvPr/>
          </p:nvCxnSpPr>
          <p:spPr>
            <a:xfrm rot="-5400000" flipH="1">
              <a:off x="2217050" y="1768669"/>
              <a:ext cx="253200" cy="267300"/>
            </a:xfrm>
            <a:prstGeom prst="bentConnector2">
              <a:avLst/>
            </a:prstGeom>
            <a:noFill/>
            <a:ln w="19050" cap="flat" cmpd="sng">
              <a:solidFill>
                <a:srgbClr val="503259"/>
              </a:solidFill>
              <a:prstDash val="solid"/>
              <a:round/>
              <a:headEnd type="none" w="med" len="med"/>
              <a:tailEnd type="none" w="med" len="med"/>
            </a:ln>
          </p:spPr>
        </p:cxnSp>
        <p:cxnSp>
          <p:nvCxnSpPr>
            <p:cNvPr id="1241" name="Google Shape;1241;p51"/>
            <p:cNvCxnSpPr>
              <a:stCxn id="1235" idx="6"/>
              <a:endCxn id="1234" idx="2"/>
            </p:cNvCxnSpPr>
            <p:nvPr/>
          </p:nvCxnSpPr>
          <p:spPr>
            <a:xfrm>
              <a:off x="2579549" y="2029000"/>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2" name="Google Shape;1242;p51"/>
            <p:cNvCxnSpPr>
              <a:stCxn id="1235" idx="6"/>
              <a:endCxn id="1233" idx="2"/>
            </p:cNvCxnSpPr>
            <p:nvPr/>
          </p:nvCxnSpPr>
          <p:spPr>
            <a:xfrm rot="10800000" flipH="1">
              <a:off x="2579549" y="1812400"/>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3" name="Google Shape;1243;p51"/>
            <p:cNvCxnSpPr>
              <a:stCxn id="1236" idx="6"/>
              <a:endCxn id="1232" idx="2"/>
            </p:cNvCxnSpPr>
            <p:nvPr/>
          </p:nvCxnSpPr>
          <p:spPr>
            <a:xfrm>
              <a:off x="2579550" y="1379163"/>
              <a:ext cx="573300" cy="216600"/>
            </a:xfrm>
            <a:prstGeom prst="bentConnector3">
              <a:avLst>
                <a:gd name="adj1" fmla="val 50000"/>
              </a:avLst>
            </a:prstGeom>
            <a:noFill/>
            <a:ln w="19050" cap="flat" cmpd="sng">
              <a:solidFill>
                <a:srgbClr val="765186"/>
              </a:solidFill>
              <a:prstDash val="solid"/>
              <a:round/>
              <a:headEnd type="none" w="med" len="med"/>
              <a:tailEnd type="none" w="med" len="med"/>
            </a:ln>
          </p:spPr>
        </p:cxnSp>
        <p:cxnSp>
          <p:nvCxnSpPr>
            <p:cNvPr id="1244" name="Google Shape;1244;p51"/>
            <p:cNvCxnSpPr>
              <a:stCxn id="1236" idx="6"/>
              <a:endCxn id="1231" idx="2"/>
            </p:cNvCxnSpPr>
            <p:nvPr/>
          </p:nvCxnSpPr>
          <p:spPr>
            <a:xfrm>
              <a:off x="2579550" y="1379163"/>
              <a:ext cx="573300" cy="600"/>
            </a:xfrm>
            <a:prstGeom prst="bentConnector3">
              <a:avLst>
                <a:gd name="adj1" fmla="val 50000"/>
              </a:avLst>
            </a:prstGeom>
            <a:noFill/>
            <a:ln w="19050" cap="flat" cmpd="sng">
              <a:solidFill>
                <a:srgbClr val="765186"/>
              </a:solidFill>
              <a:prstDash val="solid"/>
              <a:round/>
              <a:headEnd type="none" w="med" len="med"/>
              <a:tailEnd type="none" w="med" len="med"/>
            </a:ln>
          </p:spPr>
        </p:cxnSp>
      </p:grpSp>
      <p:grpSp>
        <p:nvGrpSpPr>
          <p:cNvPr id="1245" name="Google Shape;1245;p51"/>
          <p:cNvGrpSpPr/>
          <p:nvPr/>
        </p:nvGrpSpPr>
        <p:grpSpPr>
          <a:xfrm>
            <a:off x="3448271" y="1051252"/>
            <a:ext cx="1572470" cy="758168"/>
            <a:chOff x="3406121" y="972084"/>
            <a:chExt cx="1572470" cy="758168"/>
          </a:xfrm>
        </p:grpSpPr>
        <p:grpSp>
          <p:nvGrpSpPr>
            <p:cNvPr id="1246" name="Google Shape;1246;p51"/>
            <p:cNvGrpSpPr/>
            <p:nvPr/>
          </p:nvGrpSpPr>
          <p:grpSpPr>
            <a:xfrm>
              <a:off x="3406121" y="972084"/>
              <a:ext cx="408247" cy="496945"/>
              <a:chOff x="3406121" y="1290134"/>
              <a:chExt cx="408247" cy="496945"/>
            </a:xfrm>
          </p:grpSpPr>
          <p:cxnSp>
            <p:nvCxnSpPr>
              <p:cNvPr id="1247" name="Google Shape;1247;p51"/>
              <p:cNvCxnSpPr>
                <a:stCxn id="1248" idx="6"/>
                <a:endCxn id="1249" idx="2"/>
              </p:cNvCxnSpPr>
              <p:nvPr/>
            </p:nvCxnSpPr>
            <p:spPr>
              <a:xfrm>
                <a:off x="3607721" y="1686278"/>
                <a:ext cx="185700" cy="0"/>
              </a:xfrm>
              <a:prstGeom prst="straightConnector1">
                <a:avLst/>
              </a:prstGeom>
              <a:noFill/>
              <a:ln w="19050" cap="flat" cmpd="sng">
                <a:solidFill>
                  <a:srgbClr val="22244E"/>
                </a:solidFill>
                <a:prstDash val="solid"/>
                <a:round/>
                <a:headEnd type="none" w="med" len="med"/>
                <a:tailEnd type="none" w="med" len="med"/>
              </a:ln>
            </p:spPr>
          </p:cxnSp>
          <p:cxnSp>
            <p:nvCxnSpPr>
              <p:cNvPr id="1250" name="Google Shape;1250;p51"/>
              <p:cNvCxnSpPr>
                <a:stCxn id="1248" idx="0"/>
                <a:endCxn id="1251" idx="1"/>
              </p:cNvCxnSpPr>
              <p:nvPr/>
            </p:nvCxnSpPr>
            <p:spPr>
              <a:xfrm rot="10800000">
                <a:off x="3506921" y="1343678"/>
                <a:ext cx="0" cy="241800"/>
              </a:xfrm>
              <a:prstGeom prst="straightConnector1">
                <a:avLst/>
              </a:prstGeom>
              <a:noFill/>
              <a:ln w="19050" cap="flat" cmpd="sng">
                <a:solidFill>
                  <a:srgbClr val="22244E"/>
                </a:solidFill>
                <a:prstDash val="solid"/>
                <a:round/>
                <a:headEnd type="none" w="med" len="med"/>
                <a:tailEnd type="none" w="med" len="med"/>
              </a:ln>
            </p:spPr>
          </p:cxnSp>
          <p:sp>
            <p:nvSpPr>
              <p:cNvPr id="1251" name="Google Shape;1251;p51"/>
              <p:cNvSpPr/>
              <p:nvPr/>
            </p:nvSpPr>
            <p:spPr>
              <a:xfrm>
                <a:off x="3506869" y="1290134"/>
                <a:ext cx="307500" cy="107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3406121" y="1585478"/>
                <a:ext cx="201600" cy="2016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2" name="Google Shape;1252;p51"/>
            <p:cNvCxnSpPr>
              <a:stCxn id="1253" idx="1"/>
              <a:endCxn id="1254" idx="4"/>
            </p:cNvCxnSpPr>
            <p:nvPr/>
          </p:nvCxnSpPr>
          <p:spPr>
            <a:xfrm rot="10800000">
              <a:off x="4668929" y="1468927"/>
              <a:ext cx="0" cy="191400"/>
            </a:xfrm>
            <a:prstGeom prst="straightConnector1">
              <a:avLst/>
            </a:prstGeom>
            <a:noFill/>
            <a:ln w="19050" cap="flat" cmpd="sng">
              <a:solidFill>
                <a:srgbClr val="B07CC6"/>
              </a:solidFill>
              <a:prstDash val="solid"/>
              <a:round/>
              <a:headEnd type="none" w="med" len="med"/>
              <a:tailEnd type="none" w="med" len="med"/>
            </a:ln>
          </p:spPr>
        </p:cxnSp>
        <p:grpSp>
          <p:nvGrpSpPr>
            <p:cNvPr id="1255" name="Google Shape;1255;p51"/>
            <p:cNvGrpSpPr/>
            <p:nvPr/>
          </p:nvGrpSpPr>
          <p:grpSpPr>
            <a:xfrm>
              <a:off x="3793478" y="1267428"/>
              <a:ext cx="408275" cy="462823"/>
              <a:chOff x="3793478" y="1585478"/>
              <a:chExt cx="408275" cy="462823"/>
            </a:xfrm>
          </p:grpSpPr>
          <p:cxnSp>
            <p:nvCxnSpPr>
              <p:cNvPr id="1256" name="Google Shape;1256;p51"/>
              <p:cNvCxnSpPr>
                <a:stCxn id="1257" idx="1"/>
                <a:endCxn id="1249" idx="4"/>
              </p:cNvCxnSpPr>
              <p:nvPr/>
            </p:nvCxnSpPr>
            <p:spPr>
              <a:xfrm rot="10800000">
                <a:off x="3894253" y="1787152"/>
                <a:ext cx="0" cy="207600"/>
              </a:xfrm>
              <a:prstGeom prst="straightConnector1">
                <a:avLst/>
              </a:prstGeom>
              <a:noFill/>
              <a:ln w="19050" cap="flat" cmpd="sng">
                <a:solidFill>
                  <a:srgbClr val="503259"/>
                </a:solidFill>
                <a:prstDash val="solid"/>
                <a:round/>
                <a:headEnd type="none" w="med" len="med"/>
                <a:tailEnd type="none" w="med" len="med"/>
              </a:ln>
            </p:spPr>
          </p:cxnSp>
          <p:sp>
            <p:nvSpPr>
              <p:cNvPr id="1257" name="Google Shape;1257;p51"/>
              <p:cNvSpPr/>
              <p:nvPr/>
            </p:nvSpPr>
            <p:spPr>
              <a:xfrm>
                <a:off x="3894253" y="1941202"/>
                <a:ext cx="307500" cy="107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3793478" y="1585478"/>
                <a:ext cx="201600" cy="2016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8" name="Google Shape;1258;p51"/>
              <p:cNvCxnSpPr>
                <a:stCxn id="1249" idx="6"/>
                <a:endCxn id="1259" idx="2"/>
              </p:cNvCxnSpPr>
              <p:nvPr/>
            </p:nvCxnSpPr>
            <p:spPr>
              <a:xfrm>
                <a:off x="3995078" y="1686278"/>
                <a:ext cx="185700" cy="600"/>
              </a:xfrm>
              <a:prstGeom prst="bentConnector3">
                <a:avLst>
                  <a:gd name="adj1" fmla="val 50015"/>
                </a:avLst>
              </a:prstGeom>
              <a:noFill/>
              <a:ln w="19050" cap="flat" cmpd="sng">
                <a:solidFill>
                  <a:srgbClr val="503259"/>
                </a:solidFill>
                <a:prstDash val="solid"/>
                <a:round/>
                <a:headEnd type="none" w="med" len="med"/>
                <a:tailEnd type="none" w="med" len="med"/>
              </a:ln>
            </p:spPr>
          </p:cxnSp>
        </p:grpSp>
        <p:grpSp>
          <p:nvGrpSpPr>
            <p:cNvPr id="1260" name="Google Shape;1260;p51"/>
            <p:cNvGrpSpPr/>
            <p:nvPr/>
          </p:nvGrpSpPr>
          <p:grpSpPr>
            <a:xfrm>
              <a:off x="4180835" y="972084"/>
              <a:ext cx="408283" cy="496945"/>
              <a:chOff x="4180835" y="1290134"/>
              <a:chExt cx="408283" cy="496945"/>
            </a:xfrm>
          </p:grpSpPr>
          <p:cxnSp>
            <p:nvCxnSpPr>
              <p:cNvPr id="1261" name="Google Shape;1261;p51"/>
              <p:cNvCxnSpPr>
                <a:stCxn id="1259" idx="0"/>
                <a:endCxn id="1262" idx="1"/>
              </p:cNvCxnSpPr>
              <p:nvPr/>
            </p:nvCxnSpPr>
            <p:spPr>
              <a:xfrm rot="10800000">
                <a:off x="4281635" y="1343678"/>
                <a:ext cx="0" cy="241800"/>
              </a:xfrm>
              <a:prstGeom prst="straightConnector1">
                <a:avLst/>
              </a:prstGeom>
              <a:noFill/>
              <a:ln w="19050" cap="flat" cmpd="sng">
                <a:solidFill>
                  <a:srgbClr val="765186"/>
                </a:solidFill>
                <a:prstDash val="solid"/>
                <a:round/>
                <a:headEnd type="none" w="med" len="med"/>
                <a:tailEnd type="none" w="med" len="med"/>
              </a:ln>
            </p:spPr>
          </p:cxnSp>
          <p:sp>
            <p:nvSpPr>
              <p:cNvPr id="1262" name="Google Shape;1262;p51"/>
              <p:cNvSpPr/>
              <p:nvPr/>
            </p:nvSpPr>
            <p:spPr>
              <a:xfrm>
                <a:off x="4281617" y="1290134"/>
                <a:ext cx="307500" cy="107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4180835" y="1585478"/>
                <a:ext cx="201600" cy="2016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51"/>
              <p:cNvCxnSpPr>
                <a:stCxn id="1259" idx="6"/>
                <a:endCxn id="1254" idx="2"/>
              </p:cNvCxnSpPr>
              <p:nvPr/>
            </p:nvCxnSpPr>
            <p:spPr>
              <a:xfrm>
                <a:off x="4382435" y="1686278"/>
                <a:ext cx="185700" cy="0"/>
              </a:xfrm>
              <a:prstGeom prst="straightConnector1">
                <a:avLst/>
              </a:prstGeom>
              <a:noFill/>
              <a:ln w="19050" cap="flat" cmpd="sng">
                <a:solidFill>
                  <a:srgbClr val="765186"/>
                </a:solidFill>
                <a:prstDash val="solid"/>
                <a:round/>
                <a:headEnd type="none" w="med" len="med"/>
                <a:tailEnd type="none" w="med" len="med"/>
              </a:ln>
            </p:spPr>
          </p:cxnSp>
        </p:grpSp>
        <p:grpSp>
          <p:nvGrpSpPr>
            <p:cNvPr id="1264" name="Google Shape;1264;p51"/>
            <p:cNvGrpSpPr/>
            <p:nvPr/>
          </p:nvGrpSpPr>
          <p:grpSpPr>
            <a:xfrm>
              <a:off x="4568191" y="1267428"/>
              <a:ext cx="410400" cy="446448"/>
              <a:chOff x="4568191" y="1585478"/>
              <a:chExt cx="410400" cy="446448"/>
            </a:xfrm>
          </p:grpSpPr>
          <p:sp>
            <p:nvSpPr>
              <p:cNvPr id="1253" name="Google Shape;1253;p51"/>
              <p:cNvSpPr/>
              <p:nvPr/>
            </p:nvSpPr>
            <p:spPr>
              <a:xfrm>
                <a:off x="4668929" y="1924827"/>
                <a:ext cx="307500" cy="107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4568191" y="1585478"/>
                <a:ext cx="201600" cy="2016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5" name="Google Shape;1265;p51"/>
              <p:cNvCxnSpPr>
                <a:stCxn id="1254" idx="6"/>
              </p:cNvCxnSpPr>
              <p:nvPr/>
            </p:nvCxnSpPr>
            <p:spPr>
              <a:xfrm>
                <a:off x="4769791" y="1686278"/>
                <a:ext cx="208800" cy="0"/>
              </a:xfrm>
              <a:prstGeom prst="straightConnector1">
                <a:avLst/>
              </a:prstGeom>
              <a:noFill/>
              <a:ln w="19050" cap="flat" cmpd="sng">
                <a:solidFill>
                  <a:srgbClr val="B07CC6"/>
                </a:solidFill>
                <a:prstDash val="solid"/>
                <a:round/>
                <a:headEnd type="none" w="med" len="med"/>
                <a:tailEnd type="triangle" w="med" len="med"/>
              </a:ln>
            </p:spPr>
          </p:cxnSp>
        </p:grpSp>
      </p:grpSp>
      <p:grpSp>
        <p:nvGrpSpPr>
          <p:cNvPr id="1266" name="Google Shape;1266;p51"/>
          <p:cNvGrpSpPr/>
          <p:nvPr/>
        </p:nvGrpSpPr>
        <p:grpSpPr>
          <a:xfrm>
            <a:off x="6848925" y="563127"/>
            <a:ext cx="1581844" cy="380835"/>
            <a:chOff x="6848925" y="1387771"/>
            <a:chExt cx="1581844" cy="380835"/>
          </a:xfrm>
        </p:grpSpPr>
        <p:sp>
          <p:nvSpPr>
            <p:cNvPr id="1267" name="Google Shape;1267;p51"/>
            <p:cNvSpPr/>
            <p:nvPr/>
          </p:nvSpPr>
          <p:spPr>
            <a:xfrm>
              <a:off x="6848925" y="1387771"/>
              <a:ext cx="267600" cy="231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8" name="Google Shape;1268;p51"/>
            <p:cNvSpPr/>
            <p:nvPr/>
          </p:nvSpPr>
          <p:spPr>
            <a:xfrm>
              <a:off x="7177486" y="1536707"/>
              <a:ext cx="267600" cy="231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69" name="Google Shape;1269;p51"/>
            <p:cNvCxnSpPr>
              <a:stCxn id="1267" idx="0"/>
              <a:endCxn id="1268" idx="3"/>
            </p:cNvCxnSpPr>
            <p:nvPr/>
          </p:nvCxnSpPr>
          <p:spPr>
            <a:xfrm>
              <a:off x="7116525" y="1503721"/>
              <a:ext cx="60900" cy="148800"/>
            </a:xfrm>
            <a:prstGeom prst="bentConnector3">
              <a:avLst>
                <a:gd name="adj1" fmla="val 50050"/>
              </a:avLst>
            </a:prstGeom>
            <a:noFill/>
            <a:ln w="19050" cap="flat" cmpd="sng">
              <a:solidFill>
                <a:srgbClr val="22244E"/>
              </a:solidFill>
              <a:prstDash val="solid"/>
              <a:round/>
              <a:headEnd type="none" w="med" len="med"/>
              <a:tailEnd type="none" w="med" len="med"/>
            </a:ln>
          </p:spPr>
        </p:cxnSp>
        <p:sp>
          <p:nvSpPr>
            <p:cNvPr id="1270" name="Google Shape;1270;p51"/>
            <p:cNvSpPr/>
            <p:nvPr/>
          </p:nvSpPr>
          <p:spPr>
            <a:xfrm>
              <a:off x="7506047" y="1387771"/>
              <a:ext cx="267600" cy="231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1" name="Google Shape;1271;p51"/>
            <p:cNvSpPr/>
            <p:nvPr/>
          </p:nvSpPr>
          <p:spPr>
            <a:xfrm>
              <a:off x="8163169" y="1387771"/>
              <a:ext cx="267600" cy="231900"/>
            </a:xfrm>
            <a:prstGeom prst="hexagon">
              <a:avLst>
                <a:gd name="adj" fmla="val 25000"/>
                <a:gd name="vf" fmla="val 115470"/>
              </a:avLst>
            </a:prstGeom>
            <a:solidFill>
              <a:srgbClr val="22244E"/>
            </a:solidFill>
            <a:ln w="9525"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2" name="Google Shape;1272;p51"/>
            <p:cNvSpPr/>
            <p:nvPr/>
          </p:nvSpPr>
          <p:spPr>
            <a:xfrm>
              <a:off x="7834608" y="1536707"/>
              <a:ext cx="267600" cy="231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73" name="Google Shape;1273;p51"/>
            <p:cNvCxnSpPr>
              <a:stCxn id="1268" idx="0"/>
              <a:endCxn id="1270" idx="3"/>
            </p:cNvCxnSpPr>
            <p:nvPr/>
          </p:nvCxnSpPr>
          <p:spPr>
            <a:xfrm rot="10800000" flipH="1">
              <a:off x="7445086" y="1503857"/>
              <a:ext cx="60900" cy="148800"/>
            </a:xfrm>
            <a:prstGeom prst="bentConnector3">
              <a:avLst>
                <a:gd name="adj1" fmla="val 50050"/>
              </a:avLst>
            </a:prstGeom>
            <a:noFill/>
            <a:ln w="19050" cap="flat" cmpd="sng">
              <a:solidFill>
                <a:srgbClr val="503259"/>
              </a:solidFill>
              <a:prstDash val="solid"/>
              <a:round/>
              <a:headEnd type="none" w="med" len="med"/>
              <a:tailEnd type="none" w="med" len="med"/>
            </a:ln>
          </p:spPr>
        </p:cxnSp>
        <p:cxnSp>
          <p:nvCxnSpPr>
            <p:cNvPr id="1274" name="Google Shape;1274;p51"/>
            <p:cNvCxnSpPr>
              <a:stCxn id="1270" idx="0"/>
              <a:endCxn id="1272" idx="3"/>
            </p:cNvCxnSpPr>
            <p:nvPr/>
          </p:nvCxnSpPr>
          <p:spPr>
            <a:xfrm>
              <a:off x="7773647" y="1503721"/>
              <a:ext cx="60900" cy="148800"/>
            </a:xfrm>
            <a:prstGeom prst="bentConnector3">
              <a:avLst>
                <a:gd name="adj1" fmla="val 50050"/>
              </a:avLst>
            </a:prstGeom>
            <a:noFill/>
            <a:ln w="19050" cap="flat" cmpd="sng">
              <a:solidFill>
                <a:srgbClr val="765186"/>
              </a:solidFill>
              <a:prstDash val="solid"/>
              <a:round/>
              <a:headEnd type="none" w="med" len="med"/>
              <a:tailEnd type="none" w="med" len="med"/>
            </a:ln>
          </p:spPr>
        </p:cxnSp>
        <p:cxnSp>
          <p:nvCxnSpPr>
            <p:cNvPr id="1275" name="Google Shape;1275;p51"/>
            <p:cNvCxnSpPr>
              <a:stCxn id="1272" idx="0"/>
              <a:endCxn id="1271" idx="3"/>
            </p:cNvCxnSpPr>
            <p:nvPr/>
          </p:nvCxnSpPr>
          <p:spPr>
            <a:xfrm rot="10800000" flipH="1">
              <a:off x="8102208" y="1503857"/>
              <a:ext cx="60900" cy="148800"/>
            </a:xfrm>
            <a:prstGeom prst="bentConnector3">
              <a:avLst>
                <a:gd name="adj1" fmla="val 50050"/>
              </a:avLst>
            </a:prstGeom>
            <a:noFill/>
            <a:ln w="19050" cap="flat" cmpd="sng">
              <a:solidFill>
                <a:srgbClr val="B07CC6"/>
              </a:solidFill>
              <a:prstDash val="solid"/>
              <a:round/>
              <a:headEnd type="none" w="med" len="med"/>
              <a:tailEnd type="none" w="med" len="med"/>
            </a:ln>
          </p:spPr>
        </p:cxnSp>
      </p:grpSp>
      <p:grpSp>
        <p:nvGrpSpPr>
          <p:cNvPr id="1276" name="Google Shape;1276;p51"/>
          <p:cNvGrpSpPr/>
          <p:nvPr/>
        </p:nvGrpSpPr>
        <p:grpSpPr>
          <a:xfrm>
            <a:off x="3465691" y="2116927"/>
            <a:ext cx="1572426" cy="1468410"/>
            <a:chOff x="2219300" y="2070193"/>
            <a:chExt cx="1009000" cy="942255"/>
          </a:xfrm>
        </p:grpSpPr>
        <p:sp>
          <p:nvSpPr>
            <p:cNvPr id="1277" name="Google Shape;1277;p51"/>
            <p:cNvSpPr/>
            <p:nvPr/>
          </p:nvSpPr>
          <p:spPr>
            <a:xfrm>
              <a:off x="2476897" y="2448592"/>
              <a:ext cx="493800" cy="212400"/>
            </a:xfrm>
            <a:prstGeom prst="roundRect">
              <a:avLst>
                <a:gd name="adj" fmla="val 5000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8" name="Google Shape;1278;p51"/>
            <p:cNvSpPr/>
            <p:nvPr/>
          </p:nvSpPr>
          <p:spPr>
            <a:xfrm>
              <a:off x="22193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9" name="Google Shape;1279;p51"/>
            <p:cNvSpPr/>
            <p:nvPr/>
          </p:nvSpPr>
          <p:spPr>
            <a:xfrm>
              <a:off x="260785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0" name="Google Shape;1280;p51"/>
            <p:cNvSpPr/>
            <p:nvPr/>
          </p:nvSpPr>
          <p:spPr>
            <a:xfrm>
              <a:off x="2996400" y="2070193"/>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1" name="Google Shape;1281;p51"/>
            <p:cNvSpPr/>
            <p:nvPr/>
          </p:nvSpPr>
          <p:spPr>
            <a:xfrm>
              <a:off x="22193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2" name="Google Shape;1282;p51"/>
            <p:cNvSpPr/>
            <p:nvPr/>
          </p:nvSpPr>
          <p:spPr>
            <a:xfrm>
              <a:off x="260785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3" name="Google Shape;1283;p51"/>
            <p:cNvSpPr/>
            <p:nvPr/>
          </p:nvSpPr>
          <p:spPr>
            <a:xfrm>
              <a:off x="2996400" y="2780547"/>
              <a:ext cx="231900" cy="231900"/>
            </a:xfrm>
            <a:prstGeom prst="roundRect">
              <a:avLst>
                <a:gd name="adj" fmla="val 1666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84" name="Google Shape;1284;p51"/>
            <p:cNvCxnSpPr>
              <a:stCxn id="1281" idx="0"/>
              <a:endCxn id="1277" idx="2"/>
            </p:cNvCxnSpPr>
            <p:nvPr/>
          </p:nvCxnSpPr>
          <p:spPr>
            <a:xfrm rot="-5400000">
              <a:off x="24696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5" name="Google Shape;1285;p51"/>
            <p:cNvCxnSpPr>
              <a:stCxn id="1282" idx="0"/>
              <a:endCxn id="1277" idx="2"/>
            </p:cNvCxnSpPr>
            <p:nvPr/>
          </p:nvCxnSpPr>
          <p:spPr>
            <a:xfrm rot="-5400000">
              <a:off x="2664100" y="2720547"/>
              <a:ext cx="119700" cy="3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6" name="Google Shape;1286;p51"/>
            <p:cNvCxnSpPr>
              <a:stCxn id="1283" idx="0"/>
              <a:endCxn id="1277" idx="2"/>
            </p:cNvCxnSpPr>
            <p:nvPr/>
          </p:nvCxnSpPr>
          <p:spPr>
            <a:xfrm rot="5400000" flipH="1">
              <a:off x="2858250" y="2526447"/>
              <a:ext cx="119700" cy="388500"/>
            </a:xfrm>
            <a:prstGeom prst="curvedConnector3">
              <a:avLst>
                <a:gd name="adj1" fmla="val 49940"/>
              </a:avLst>
            </a:prstGeom>
            <a:noFill/>
            <a:ln w="19050" cap="flat" cmpd="sng">
              <a:solidFill>
                <a:srgbClr val="765186"/>
              </a:solidFill>
              <a:prstDash val="solid"/>
              <a:round/>
              <a:headEnd type="none" w="med" len="med"/>
              <a:tailEnd type="none" w="med" len="med"/>
            </a:ln>
          </p:spPr>
        </p:cxnSp>
        <p:cxnSp>
          <p:nvCxnSpPr>
            <p:cNvPr id="1287" name="Google Shape;1287;p51"/>
            <p:cNvCxnSpPr>
              <a:stCxn id="1278" idx="2"/>
              <a:endCxn id="1277" idx="0"/>
            </p:cNvCxnSpPr>
            <p:nvPr/>
          </p:nvCxnSpPr>
          <p:spPr>
            <a:xfrm rot="-5400000" flipH="1">
              <a:off x="24563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8" name="Google Shape;1288;p51"/>
            <p:cNvCxnSpPr>
              <a:stCxn id="1279" idx="2"/>
              <a:endCxn id="1277" idx="0"/>
            </p:cNvCxnSpPr>
            <p:nvPr/>
          </p:nvCxnSpPr>
          <p:spPr>
            <a:xfrm rot="-5400000" flipH="1">
              <a:off x="2650750" y="2375143"/>
              <a:ext cx="146400" cy="300"/>
            </a:xfrm>
            <a:prstGeom prst="curvedConnector3">
              <a:avLst>
                <a:gd name="adj1" fmla="val 50034"/>
              </a:avLst>
            </a:prstGeom>
            <a:noFill/>
            <a:ln w="19050" cap="flat" cmpd="sng">
              <a:solidFill>
                <a:srgbClr val="765186"/>
              </a:solidFill>
              <a:prstDash val="solid"/>
              <a:round/>
              <a:headEnd type="none" w="med" len="med"/>
              <a:tailEnd type="none" w="med" len="med"/>
            </a:ln>
          </p:spPr>
        </p:cxnSp>
        <p:cxnSp>
          <p:nvCxnSpPr>
            <p:cNvPr id="1289" name="Google Shape;1289;p51"/>
            <p:cNvCxnSpPr>
              <a:stCxn id="1280" idx="2"/>
              <a:endCxn id="1277" idx="0"/>
            </p:cNvCxnSpPr>
            <p:nvPr/>
          </p:nvCxnSpPr>
          <p:spPr>
            <a:xfrm rot="5400000">
              <a:off x="2844900" y="2181043"/>
              <a:ext cx="146400" cy="388500"/>
            </a:xfrm>
            <a:prstGeom prst="curvedConnector3">
              <a:avLst>
                <a:gd name="adj1" fmla="val 50034"/>
              </a:avLst>
            </a:prstGeom>
            <a:noFill/>
            <a:ln w="19050" cap="flat" cmpd="sng">
              <a:solidFill>
                <a:srgbClr val="765186"/>
              </a:solidFill>
              <a:prstDash val="solid"/>
              <a:round/>
              <a:headEnd type="none" w="med" len="med"/>
              <a:tailEnd type="none" w="med" len="med"/>
            </a:ln>
          </p:spPr>
        </p:cxnSp>
      </p:grpSp>
      <p:grpSp>
        <p:nvGrpSpPr>
          <p:cNvPr id="1290" name="Google Shape;1290;p51"/>
          <p:cNvGrpSpPr/>
          <p:nvPr/>
        </p:nvGrpSpPr>
        <p:grpSpPr>
          <a:xfrm>
            <a:off x="6833476" y="2793506"/>
            <a:ext cx="1592486" cy="250093"/>
            <a:chOff x="6833476" y="2830651"/>
            <a:chExt cx="1592486" cy="250093"/>
          </a:xfrm>
        </p:grpSpPr>
        <p:sp>
          <p:nvSpPr>
            <p:cNvPr id="1291" name="Google Shape;1291;p51"/>
            <p:cNvSpPr/>
            <p:nvPr/>
          </p:nvSpPr>
          <p:spPr>
            <a:xfrm>
              <a:off x="6833476" y="2830651"/>
              <a:ext cx="173700" cy="173700"/>
            </a:xfrm>
            <a:prstGeom prst="ellipse">
              <a:avLst/>
            </a:prstGeom>
            <a:solidFill>
              <a:srgbClr val="2224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1"/>
            <p:cNvSpPr/>
            <p:nvPr/>
          </p:nvSpPr>
          <p:spPr>
            <a:xfrm>
              <a:off x="7306243" y="2906744"/>
              <a:ext cx="174000" cy="174000"/>
            </a:xfrm>
            <a:prstGeom prst="ellipse">
              <a:avLst/>
            </a:prstGeom>
            <a:solidFill>
              <a:srgbClr val="503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1"/>
            <p:cNvSpPr/>
            <p:nvPr/>
          </p:nvSpPr>
          <p:spPr>
            <a:xfrm>
              <a:off x="7779343" y="2830651"/>
              <a:ext cx="173700" cy="173700"/>
            </a:xfrm>
            <a:prstGeom prst="ellipse">
              <a:avLst/>
            </a:prstGeom>
            <a:solidFill>
              <a:srgbClr val="7651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1"/>
            <p:cNvSpPr/>
            <p:nvPr/>
          </p:nvSpPr>
          <p:spPr>
            <a:xfrm>
              <a:off x="8252262" y="2906851"/>
              <a:ext cx="173700" cy="173700"/>
            </a:xfrm>
            <a:prstGeom prst="ellipse">
              <a:avLst/>
            </a:pr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5" name="Google Shape;1295;p51"/>
            <p:cNvCxnSpPr>
              <a:stCxn id="1291" idx="6"/>
              <a:endCxn id="1292" idx="2"/>
            </p:cNvCxnSpPr>
            <p:nvPr/>
          </p:nvCxnSpPr>
          <p:spPr>
            <a:xfrm>
              <a:off x="7007176" y="2917501"/>
              <a:ext cx="299100" cy="76200"/>
            </a:xfrm>
            <a:prstGeom prst="curvedConnector3">
              <a:avLst>
                <a:gd name="adj1" fmla="val 49994"/>
              </a:avLst>
            </a:prstGeom>
            <a:noFill/>
            <a:ln w="19050" cap="flat" cmpd="sng">
              <a:solidFill>
                <a:srgbClr val="22244E"/>
              </a:solidFill>
              <a:prstDash val="solid"/>
              <a:round/>
              <a:headEnd type="none" w="med" len="med"/>
              <a:tailEnd type="none" w="med" len="med"/>
            </a:ln>
          </p:spPr>
        </p:cxnSp>
        <p:cxnSp>
          <p:nvCxnSpPr>
            <p:cNvPr id="1296" name="Google Shape;1296;p51"/>
            <p:cNvCxnSpPr>
              <a:stCxn id="1292" idx="6"/>
              <a:endCxn id="1293" idx="2"/>
            </p:cNvCxnSpPr>
            <p:nvPr/>
          </p:nvCxnSpPr>
          <p:spPr>
            <a:xfrm rot="10800000" flipH="1">
              <a:off x="7480243" y="2917544"/>
              <a:ext cx="299100" cy="76200"/>
            </a:xfrm>
            <a:prstGeom prst="curvedConnector3">
              <a:avLst>
                <a:gd name="adj1" fmla="val 50000"/>
              </a:avLst>
            </a:prstGeom>
            <a:noFill/>
            <a:ln w="19050" cap="flat" cmpd="sng">
              <a:solidFill>
                <a:srgbClr val="503259"/>
              </a:solidFill>
              <a:prstDash val="solid"/>
              <a:round/>
              <a:headEnd type="none" w="med" len="med"/>
              <a:tailEnd type="none" w="med" len="med"/>
            </a:ln>
          </p:spPr>
        </p:cxnSp>
        <p:cxnSp>
          <p:nvCxnSpPr>
            <p:cNvPr id="1297" name="Google Shape;1297;p51"/>
            <p:cNvCxnSpPr>
              <a:stCxn id="1293" idx="6"/>
              <a:endCxn id="1294" idx="2"/>
            </p:cNvCxnSpPr>
            <p:nvPr/>
          </p:nvCxnSpPr>
          <p:spPr>
            <a:xfrm>
              <a:off x="7953043" y="2917501"/>
              <a:ext cx="299100" cy="76200"/>
            </a:xfrm>
            <a:prstGeom prst="curvedConnector3">
              <a:avLst>
                <a:gd name="adj1" fmla="val 50020"/>
              </a:avLst>
            </a:prstGeom>
            <a:noFill/>
            <a:ln w="19050" cap="flat" cmpd="sng">
              <a:solidFill>
                <a:srgbClr val="765186"/>
              </a:solidFill>
              <a:prstDash val="solid"/>
              <a:round/>
              <a:headEnd type="none" w="med" len="med"/>
              <a:tailEnd type="none" w="med" len="med"/>
            </a:ln>
          </p:spPr>
        </p:cxnSp>
      </p:grpSp>
      <p:grpSp>
        <p:nvGrpSpPr>
          <p:cNvPr id="1298" name="Google Shape;1298;p51"/>
          <p:cNvGrpSpPr/>
          <p:nvPr/>
        </p:nvGrpSpPr>
        <p:grpSpPr>
          <a:xfrm>
            <a:off x="722334" y="2116997"/>
            <a:ext cx="2507630" cy="1468266"/>
            <a:chOff x="722459" y="2026426"/>
            <a:chExt cx="2507630" cy="1468266"/>
          </a:xfrm>
        </p:grpSpPr>
        <p:sp>
          <p:nvSpPr>
            <p:cNvPr id="1299" name="Google Shape;1299;p51"/>
            <p:cNvSpPr/>
            <p:nvPr/>
          </p:nvSpPr>
          <p:spPr>
            <a:xfrm>
              <a:off x="1610539" y="2397143"/>
              <a:ext cx="726600" cy="726600"/>
            </a:xfrm>
            <a:prstGeom prst="ellipse">
              <a:avLst/>
            </a:prstGeom>
            <a:noFill/>
            <a:ln w="28575"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300" name="Google Shape;1300;p51"/>
            <p:cNvGrpSpPr/>
            <p:nvPr/>
          </p:nvGrpSpPr>
          <p:grpSpPr>
            <a:xfrm>
              <a:off x="1729857" y="2506271"/>
              <a:ext cx="488119" cy="508407"/>
              <a:chOff x="-165066" y="3843615"/>
              <a:chExt cx="221259" cy="230455"/>
            </a:xfrm>
          </p:grpSpPr>
          <p:sp>
            <p:nvSpPr>
              <p:cNvPr id="1301" name="Google Shape;1301;p5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solidFill>
                <a:srgbClr val="E3DFD2"/>
              </a:solidFill>
              <a:ln w="800" cap="rnd" cmpd="sng">
                <a:solidFill>
                  <a:srgbClr val="E3DF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51"/>
            <p:cNvSpPr/>
            <p:nvPr/>
          </p:nvSpPr>
          <p:spPr>
            <a:xfrm>
              <a:off x="1233059" y="2026426"/>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2" name="Google Shape;1322;p51"/>
            <p:cNvSpPr/>
            <p:nvPr/>
          </p:nvSpPr>
          <p:spPr>
            <a:xfrm>
              <a:off x="1176682" y="3209693"/>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3" name="Google Shape;1323;p51"/>
            <p:cNvSpPr/>
            <p:nvPr/>
          </p:nvSpPr>
          <p:spPr>
            <a:xfrm>
              <a:off x="894422"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4" name="Google Shape;1324;p51"/>
            <p:cNvSpPr/>
            <p:nvPr/>
          </p:nvSpPr>
          <p:spPr>
            <a:xfrm>
              <a:off x="894422"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25" name="Google Shape;1325;p51"/>
            <p:cNvSpPr/>
            <p:nvPr/>
          </p:nvSpPr>
          <p:spPr>
            <a:xfrm>
              <a:off x="1776211" y="238478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6" name="Google Shape;1326;p51"/>
            <p:cNvSpPr/>
            <p:nvPr/>
          </p:nvSpPr>
          <p:spPr>
            <a:xfrm>
              <a:off x="1776211" y="304515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7" name="Google Shape;1327;p51"/>
            <p:cNvSpPr/>
            <p:nvPr/>
          </p:nvSpPr>
          <p:spPr>
            <a:xfrm>
              <a:off x="2080600" y="2384783"/>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8" name="Google Shape;1328;p51"/>
            <p:cNvSpPr/>
            <p:nvPr/>
          </p:nvSpPr>
          <p:spPr>
            <a:xfrm>
              <a:off x="2080600" y="3045153"/>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9" name="Google Shape;1329;p51"/>
            <p:cNvSpPr/>
            <p:nvPr/>
          </p:nvSpPr>
          <p:spPr>
            <a:xfrm>
              <a:off x="1566251"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0" name="Google Shape;1330;p51"/>
            <p:cNvSpPr/>
            <p:nvPr/>
          </p:nvSpPr>
          <p:spPr>
            <a:xfrm>
              <a:off x="2290478" y="271496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1" name="Google Shape;1331;p51"/>
            <p:cNvSpPr/>
            <p:nvPr/>
          </p:nvSpPr>
          <p:spPr>
            <a:xfrm flipH="1">
              <a:off x="2226589" y="2026426"/>
              <a:ext cx="488100" cy="285000"/>
            </a:xfrm>
            <a:prstGeom prst="roundRect">
              <a:avLst>
                <a:gd name="adj" fmla="val 29747"/>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2" name="Google Shape;1332;p51"/>
            <p:cNvSpPr/>
            <p:nvPr/>
          </p:nvSpPr>
          <p:spPr>
            <a:xfrm flipH="1">
              <a:off x="2282966" y="3209693"/>
              <a:ext cx="488100" cy="285000"/>
            </a:xfrm>
            <a:prstGeom prst="roundRect">
              <a:avLst>
                <a:gd name="adj" fmla="val 29747"/>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3" name="Google Shape;1333;p51"/>
            <p:cNvSpPr/>
            <p:nvPr/>
          </p:nvSpPr>
          <p:spPr>
            <a:xfrm flipH="1">
              <a:off x="2565227" y="2815271"/>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34" name="Google Shape;1334;p51"/>
            <p:cNvSpPr/>
            <p:nvPr/>
          </p:nvSpPr>
          <p:spPr>
            <a:xfrm flipH="1">
              <a:off x="2565227" y="2420848"/>
              <a:ext cx="488100" cy="285000"/>
            </a:xfrm>
            <a:prstGeom prst="roundRect">
              <a:avLst>
                <a:gd name="adj" fmla="val 29747"/>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335" name="Google Shape;1335;p51"/>
            <p:cNvCxnSpPr>
              <a:stCxn id="1321" idx="3"/>
              <a:endCxn id="1325" idx="0"/>
            </p:cNvCxnSpPr>
            <p:nvPr/>
          </p:nvCxnSpPr>
          <p:spPr>
            <a:xfrm>
              <a:off x="1721159" y="2168926"/>
              <a:ext cx="100500" cy="216000"/>
            </a:xfrm>
            <a:prstGeom prst="bentConnector2">
              <a:avLst/>
            </a:prstGeom>
            <a:noFill/>
            <a:ln w="19050" cap="flat" cmpd="sng">
              <a:solidFill>
                <a:srgbClr val="22244E"/>
              </a:solidFill>
              <a:prstDash val="solid"/>
              <a:round/>
              <a:headEnd type="none" w="med" len="med"/>
              <a:tailEnd type="none" w="med" len="med"/>
            </a:ln>
          </p:spPr>
        </p:cxnSp>
        <p:cxnSp>
          <p:nvCxnSpPr>
            <p:cNvPr id="1336" name="Google Shape;1336;p51"/>
            <p:cNvCxnSpPr>
              <a:stCxn id="1327" idx="0"/>
              <a:endCxn id="1331" idx="3"/>
            </p:cNvCxnSpPr>
            <p:nvPr/>
          </p:nvCxnSpPr>
          <p:spPr>
            <a:xfrm rot="-5400000">
              <a:off x="2068300" y="2226533"/>
              <a:ext cx="216000" cy="100500"/>
            </a:xfrm>
            <a:prstGeom prst="bentConnector2">
              <a:avLst/>
            </a:prstGeom>
            <a:noFill/>
            <a:ln w="19050" cap="flat" cmpd="sng">
              <a:solidFill>
                <a:srgbClr val="765186"/>
              </a:solidFill>
              <a:prstDash val="solid"/>
              <a:round/>
              <a:headEnd type="none" w="med" len="med"/>
              <a:tailEnd type="none" w="med" len="med"/>
            </a:ln>
          </p:spPr>
        </p:cxnSp>
        <p:cxnSp>
          <p:nvCxnSpPr>
            <p:cNvPr id="1337" name="Google Shape;1337;p51"/>
            <p:cNvCxnSpPr>
              <a:stCxn id="1329" idx="2"/>
              <a:endCxn id="1324" idx="3"/>
            </p:cNvCxnSpPr>
            <p:nvPr/>
          </p:nvCxnSpPr>
          <p:spPr>
            <a:xfrm rot="10800000">
              <a:off x="1382651" y="2563318"/>
              <a:ext cx="183600" cy="1971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8" name="Google Shape;1338;p51"/>
            <p:cNvCxnSpPr>
              <a:stCxn id="1329" idx="2"/>
              <a:endCxn id="1323" idx="3"/>
            </p:cNvCxnSpPr>
            <p:nvPr/>
          </p:nvCxnSpPr>
          <p:spPr>
            <a:xfrm flipH="1">
              <a:off x="1382651" y="2760418"/>
              <a:ext cx="183600" cy="197400"/>
            </a:xfrm>
            <a:prstGeom prst="bentConnector3">
              <a:avLst>
                <a:gd name="adj1" fmla="val 50035"/>
              </a:avLst>
            </a:prstGeom>
            <a:noFill/>
            <a:ln w="19050" cap="flat" cmpd="sng">
              <a:solidFill>
                <a:srgbClr val="503259"/>
              </a:solidFill>
              <a:prstDash val="solid"/>
              <a:round/>
              <a:headEnd type="none" w="med" len="med"/>
              <a:tailEnd type="none" w="med" len="med"/>
            </a:ln>
          </p:spPr>
        </p:cxnSp>
        <p:cxnSp>
          <p:nvCxnSpPr>
            <p:cNvPr id="1339" name="Google Shape;1339;p51"/>
            <p:cNvCxnSpPr>
              <a:stCxn id="1326" idx="4"/>
              <a:endCxn id="1322" idx="3"/>
            </p:cNvCxnSpPr>
            <p:nvPr/>
          </p:nvCxnSpPr>
          <p:spPr>
            <a:xfrm rot="5400000">
              <a:off x="1635211" y="3165603"/>
              <a:ext cx="216000" cy="156900"/>
            </a:xfrm>
            <a:prstGeom prst="bentConnector2">
              <a:avLst/>
            </a:prstGeom>
            <a:noFill/>
            <a:ln w="19050" cap="flat" cmpd="sng">
              <a:solidFill>
                <a:srgbClr val="765186"/>
              </a:solidFill>
              <a:prstDash val="solid"/>
              <a:round/>
              <a:headEnd type="none" w="med" len="med"/>
              <a:tailEnd type="none" w="med" len="med"/>
            </a:ln>
          </p:spPr>
        </p:cxnSp>
        <p:cxnSp>
          <p:nvCxnSpPr>
            <p:cNvPr id="1340" name="Google Shape;1340;p51"/>
            <p:cNvCxnSpPr>
              <a:stCxn id="1330" idx="6"/>
              <a:endCxn id="1334" idx="3"/>
            </p:cNvCxnSpPr>
            <p:nvPr/>
          </p:nvCxnSpPr>
          <p:spPr>
            <a:xfrm rot="10800000" flipH="1">
              <a:off x="2381378" y="2563318"/>
              <a:ext cx="183900" cy="1971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41" name="Google Shape;1341;p51"/>
            <p:cNvCxnSpPr>
              <a:stCxn id="1330" idx="6"/>
              <a:endCxn id="1333" idx="3"/>
            </p:cNvCxnSpPr>
            <p:nvPr/>
          </p:nvCxnSpPr>
          <p:spPr>
            <a:xfrm>
              <a:off x="2381378" y="2760418"/>
              <a:ext cx="183900" cy="197400"/>
            </a:xfrm>
            <a:prstGeom prst="bentConnector3">
              <a:avLst>
                <a:gd name="adj1" fmla="val 49986"/>
              </a:avLst>
            </a:prstGeom>
            <a:noFill/>
            <a:ln w="19050" cap="flat" cmpd="sng">
              <a:solidFill>
                <a:srgbClr val="503259"/>
              </a:solidFill>
              <a:prstDash val="solid"/>
              <a:round/>
              <a:headEnd type="none" w="med" len="med"/>
              <a:tailEnd type="none" w="med" len="med"/>
            </a:ln>
          </p:spPr>
        </p:cxnSp>
        <p:cxnSp>
          <p:nvCxnSpPr>
            <p:cNvPr id="1342" name="Google Shape;1342;p51"/>
            <p:cNvCxnSpPr>
              <a:stCxn id="1328" idx="4"/>
              <a:endCxn id="1332" idx="3"/>
            </p:cNvCxnSpPr>
            <p:nvPr/>
          </p:nvCxnSpPr>
          <p:spPr>
            <a:xfrm rot="-5400000" flipH="1">
              <a:off x="2096500" y="3165603"/>
              <a:ext cx="216000" cy="156900"/>
            </a:xfrm>
            <a:prstGeom prst="bentConnector2">
              <a:avLst/>
            </a:prstGeom>
            <a:noFill/>
            <a:ln w="19050" cap="flat" cmpd="sng">
              <a:solidFill>
                <a:srgbClr val="22244E"/>
              </a:solidFill>
              <a:prstDash val="solid"/>
              <a:round/>
              <a:headEnd type="none" w="med" len="med"/>
              <a:tailEnd type="none" w="med" len="med"/>
            </a:ln>
          </p:spPr>
        </p:cxnSp>
        <p:cxnSp>
          <p:nvCxnSpPr>
            <p:cNvPr id="1343" name="Google Shape;1343;p51"/>
            <p:cNvCxnSpPr>
              <a:stCxn id="1321" idx="1"/>
            </p:cNvCxnSpPr>
            <p:nvPr/>
          </p:nvCxnSpPr>
          <p:spPr>
            <a:xfrm rot="10800000">
              <a:off x="722459" y="2168926"/>
              <a:ext cx="510600" cy="0"/>
            </a:xfrm>
            <a:prstGeom prst="straightConnector1">
              <a:avLst/>
            </a:prstGeom>
            <a:noFill/>
            <a:ln w="19050" cap="flat" cmpd="sng">
              <a:solidFill>
                <a:srgbClr val="22244E"/>
              </a:solidFill>
              <a:prstDash val="solid"/>
              <a:round/>
              <a:headEnd type="none" w="med" len="med"/>
              <a:tailEnd type="oval" w="med" len="med"/>
            </a:ln>
          </p:spPr>
        </p:cxnSp>
        <p:cxnSp>
          <p:nvCxnSpPr>
            <p:cNvPr id="1344" name="Google Shape;1344;p51"/>
            <p:cNvCxnSpPr>
              <a:stCxn id="1324" idx="1"/>
            </p:cNvCxnSpPr>
            <p:nvPr/>
          </p:nvCxnSpPr>
          <p:spPr>
            <a:xfrm rot="10800000">
              <a:off x="722522" y="2563348"/>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5" name="Google Shape;1345;p51"/>
            <p:cNvCxnSpPr>
              <a:stCxn id="1323" idx="1"/>
            </p:cNvCxnSpPr>
            <p:nvPr/>
          </p:nvCxnSpPr>
          <p:spPr>
            <a:xfrm rot="10800000">
              <a:off x="722522" y="2957771"/>
              <a:ext cx="171900" cy="0"/>
            </a:xfrm>
            <a:prstGeom prst="straightConnector1">
              <a:avLst/>
            </a:prstGeom>
            <a:noFill/>
            <a:ln w="19050" cap="flat" cmpd="sng">
              <a:solidFill>
                <a:srgbClr val="503259"/>
              </a:solidFill>
              <a:prstDash val="solid"/>
              <a:round/>
              <a:headEnd type="none" w="med" len="med"/>
              <a:tailEnd type="oval" w="med" len="med"/>
            </a:ln>
          </p:spPr>
        </p:cxnSp>
        <p:cxnSp>
          <p:nvCxnSpPr>
            <p:cNvPr id="1346" name="Google Shape;1346;p51"/>
            <p:cNvCxnSpPr>
              <a:stCxn id="1322" idx="1"/>
            </p:cNvCxnSpPr>
            <p:nvPr/>
          </p:nvCxnSpPr>
          <p:spPr>
            <a:xfrm rot="10800000">
              <a:off x="722482" y="3352193"/>
              <a:ext cx="454200" cy="0"/>
            </a:xfrm>
            <a:prstGeom prst="straightConnector1">
              <a:avLst/>
            </a:prstGeom>
            <a:noFill/>
            <a:ln w="19050" cap="flat" cmpd="sng">
              <a:solidFill>
                <a:srgbClr val="765186"/>
              </a:solidFill>
              <a:prstDash val="solid"/>
              <a:round/>
              <a:headEnd type="none" w="med" len="med"/>
              <a:tailEnd type="oval" w="med" len="med"/>
            </a:ln>
          </p:spPr>
        </p:cxnSp>
        <p:cxnSp>
          <p:nvCxnSpPr>
            <p:cNvPr id="1347" name="Google Shape;1347;p51"/>
            <p:cNvCxnSpPr>
              <a:stCxn id="1332" idx="1"/>
            </p:cNvCxnSpPr>
            <p:nvPr/>
          </p:nvCxnSpPr>
          <p:spPr>
            <a:xfrm>
              <a:off x="2771066" y="3352193"/>
              <a:ext cx="458700" cy="0"/>
            </a:xfrm>
            <a:prstGeom prst="straightConnector1">
              <a:avLst/>
            </a:prstGeom>
            <a:noFill/>
            <a:ln w="19050" cap="flat" cmpd="sng">
              <a:solidFill>
                <a:srgbClr val="22244E"/>
              </a:solidFill>
              <a:prstDash val="solid"/>
              <a:round/>
              <a:headEnd type="none" w="med" len="med"/>
              <a:tailEnd type="oval" w="med" len="med"/>
            </a:ln>
          </p:spPr>
        </p:cxnSp>
        <p:cxnSp>
          <p:nvCxnSpPr>
            <p:cNvPr id="1348" name="Google Shape;1348;p51"/>
            <p:cNvCxnSpPr>
              <a:stCxn id="1333" idx="1"/>
            </p:cNvCxnSpPr>
            <p:nvPr/>
          </p:nvCxnSpPr>
          <p:spPr>
            <a:xfrm>
              <a:off x="3053327" y="2957771"/>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49" name="Google Shape;1349;p51"/>
            <p:cNvCxnSpPr>
              <a:stCxn id="1334" idx="1"/>
            </p:cNvCxnSpPr>
            <p:nvPr/>
          </p:nvCxnSpPr>
          <p:spPr>
            <a:xfrm>
              <a:off x="3053327" y="2563348"/>
              <a:ext cx="176400" cy="0"/>
            </a:xfrm>
            <a:prstGeom prst="straightConnector1">
              <a:avLst/>
            </a:prstGeom>
            <a:noFill/>
            <a:ln w="19050" cap="flat" cmpd="sng">
              <a:solidFill>
                <a:srgbClr val="503259"/>
              </a:solidFill>
              <a:prstDash val="solid"/>
              <a:round/>
              <a:headEnd type="none" w="med" len="med"/>
              <a:tailEnd type="oval" w="med" len="med"/>
            </a:ln>
          </p:spPr>
        </p:cxnSp>
        <p:cxnSp>
          <p:nvCxnSpPr>
            <p:cNvPr id="1350" name="Google Shape;1350;p51"/>
            <p:cNvCxnSpPr>
              <a:stCxn id="1331" idx="1"/>
            </p:cNvCxnSpPr>
            <p:nvPr/>
          </p:nvCxnSpPr>
          <p:spPr>
            <a:xfrm>
              <a:off x="2714689" y="2168926"/>
              <a:ext cx="515400" cy="0"/>
            </a:xfrm>
            <a:prstGeom prst="straightConnector1">
              <a:avLst/>
            </a:prstGeom>
            <a:noFill/>
            <a:ln w="19050" cap="flat" cmpd="sng">
              <a:solidFill>
                <a:srgbClr val="765186"/>
              </a:solidFill>
              <a:prstDash val="solid"/>
              <a:round/>
              <a:headEnd type="none" w="med" len="med"/>
              <a:tailEnd type="oval" w="med" len="med"/>
            </a:ln>
          </p:spPr>
        </p:cxnSp>
      </p:grpSp>
      <p:grpSp>
        <p:nvGrpSpPr>
          <p:cNvPr id="1351" name="Google Shape;1351;p51"/>
          <p:cNvGrpSpPr/>
          <p:nvPr/>
        </p:nvGrpSpPr>
        <p:grpSpPr>
          <a:xfrm>
            <a:off x="6833413" y="3291630"/>
            <a:ext cx="1592347" cy="1317003"/>
            <a:chOff x="6833413" y="3291630"/>
            <a:chExt cx="1592347" cy="1317003"/>
          </a:xfrm>
        </p:grpSpPr>
        <p:cxnSp>
          <p:nvCxnSpPr>
            <p:cNvPr id="1352" name="Google Shape;1352;p51"/>
            <p:cNvCxnSpPr>
              <a:stCxn id="1353" idx="4"/>
              <a:endCxn id="1354" idx="4"/>
            </p:cNvCxnSpPr>
            <p:nvPr/>
          </p:nvCxnSpPr>
          <p:spPr>
            <a:xfrm>
              <a:off x="7931660" y="3495899"/>
              <a:ext cx="374400" cy="207900"/>
            </a:xfrm>
            <a:prstGeom prst="bentConnector2">
              <a:avLst/>
            </a:prstGeom>
            <a:noFill/>
            <a:ln w="19050" cap="flat" cmpd="sng">
              <a:solidFill>
                <a:srgbClr val="22244E"/>
              </a:solidFill>
              <a:prstDash val="solid"/>
              <a:round/>
              <a:headEnd type="none" w="med" len="med"/>
              <a:tailEnd type="none" w="med" len="med"/>
            </a:ln>
          </p:spPr>
        </p:cxnSp>
        <p:cxnSp>
          <p:nvCxnSpPr>
            <p:cNvPr id="1355" name="Google Shape;1355;p51"/>
            <p:cNvCxnSpPr>
              <a:stCxn id="1354" idx="2"/>
              <a:endCxn id="1356" idx="5"/>
            </p:cNvCxnSpPr>
            <p:nvPr/>
          </p:nvCxnSpPr>
          <p:spPr>
            <a:xfrm rot="5400000">
              <a:off x="7803740" y="3490277"/>
              <a:ext cx="157200" cy="847500"/>
            </a:xfrm>
            <a:prstGeom prst="bentConnector2">
              <a:avLst/>
            </a:prstGeom>
            <a:noFill/>
            <a:ln w="19050" cap="flat" cmpd="sng">
              <a:solidFill>
                <a:srgbClr val="22244E"/>
              </a:solidFill>
              <a:prstDash val="solid"/>
              <a:round/>
              <a:headEnd type="none" w="med" len="med"/>
              <a:tailEnd type="none" w="med" len="med"/>
            </a:ln>
          </p:spPr>
        </p:cxnSp>
        <p:cxnSp>
          <p:nvCxnSpPr>
            <p:cNvPr id="1357" name="Google Shape;1357;p51"/>
            <p:cNvCxnSpPr>
              <a:stCxn id="1356" idx="1"/>
              <a:endCxn id="1358" idx="4"/>
            </p:cNvCxnSpPr>
            <p:nvPr/>
          </p:nvCxnSpPr>
          <p:spPr>
            <a:xfrm flipH="1">
              <a:off x="6952496" y="3992740"/>
              <a:ext cx="374400" cy="148500"/>
            </a:xfrm>
            <a:prstGeom prst="bentConnector2">
              <a:avLst/>
            </a:prstGeom>
            <a:noFill/>
            <a:ln w="19050" cap="flat" cmpd="sng">
              <a:solidFill>
                <a:srgbClr val="22244E"/>
              </a:solidFill>
              <a:prstDash val="solid"/>
              <a:round/>
              <a:headEnd type="none" w="med" len="med"/>
              <a:tailEnd type="none" w="med" len="med"/>
            </a:ln>
          </p:spPr>
        </p:cxnSp>
        <p:cxnSp>
          <p:nvCxnSpPr>
            <p:cNvPr id="1359" name="Google Shape;1359;p51"/>
            <p:cNvCxnSpPr>
              <a:stCxn id="1358" idx="2"/>
              <a:endCxn id="1360" idx="2"/>
            </p:cNvCxnSpPr>
            <p:nvPr/>
          </p:nvCxnSpPr>
          <p:spPr>
            <a:xfrm rot="-5400000" flipH="1">
              <a:off x="7267766" y="3957529"/>
              <a:ext cx="216900" cy="847500"/>
            </a:xfrm>
            <a:prstGeom prst="bentConnector2">
              <a:avLst/>
            </a:prstGeom>
            <a:noFill/>
            <a:ln w="19050" cap="flat" cmpd="sng">
              <a:solidFill>
                <a:srgbClr val="22244E"/>
              </a:solidFill>
              <a:prstDash val="solid"/>
              <a:round/>
              <a:headEnd type="none" w="med" len="med"/>
              <a:tailEnd type="none" w="med" len="med"/>
            </a:ln>
          </p:spPr>
        </p:cxnSp>
        <p:cxnSp>
          <p:nvCxnSpPr>
            <p:cNvPr id="1361" name="Google Shape;1361;p51"/>
            <p:cNvCxnSpPr>
              <a:stCxn id="1353" idx="2"/>
            </p:cNvCxnSpPr>
            <p:nvPr/>
          </p:nvCxnSpPr>
          <p:spPr>
            <a:xfrm flipH="1">
              <a:off x="6840041" y="3495899"/>
              <a:ext cx="960000" cy="600"/>
            </a:xfrm>
            <a:prstGeom prst="bentConnector3">
              <a:avLst>
                <a:gd name="adj1" fmla="val 50000"/>
              </a:avLst>
            </a:prstGeom>
            <a:noFill/>
            <a:ln w="19050" cap="flat" cmpd="sng">
              <a:solidFill>
                <a:srgbClr val="22244E"/>
              </a:solidFill>
              <a:prstDash val="solid"/>
              <a:round/>
              <a:headEnd type="none" w="med" len="med"/>
              <a:tailEnd type="none" w="med" len="med"/>
            </a:ln>
          </p:spPr>
        </p:cxnSp>
        <p:cxnSp>
          <p:nvCxnSpPr>
            <p:cNvPr id="1362" name="Google Shape;1362;p51"/>
            <p:cNvCxnSpPr>
              <a:stCxn id="1360" idx="4"/>
            </p:cNvCxnSpPr>
            <p:nvPr/>
          </p:nvCxnSpPr>
          <p:spPr>
            <a:xfrm>
              <a:off x="7931660" y="4489580"/>
              <a:ext cx="494100" cy="600"/>
            </a:xfrm>
            <a:prstGeom prst="bentConnector3">
              <a:avLst>
                <a:gd name="adj1" fmla="val 50000"/>
              </a:avLst>
            </a:prstGeom>
            <a:noFill/>
            <a:ln w="19050" cap="flat" cmpd="sng">
              <a:solidFill>
                <a:srgbClr val="22244E"/>
              </a:solidFill>
              <a:prstDash val="solid"/>
              <a:round/>
              <a:headEnd type="none" w="med" len="med"/>
              <a:tailEnd type="none" w="med" len="med"/>
            </a:ln>
          </p:spPr>
        </p:cxnSp>
        <p:grpSp>
          <p:nvGrpSpPr>
            <p:cNvPr id="1363" name="Google Shape;1363;p51"/>
            <p:cNvGrpSpPr/>
            <p:nvPr/>
          </p:nvGrpSpPr>
          <p:grpSpPr>
            <a:xfrm>
              <a:off x="7800041" y="3291630"/>
              <a:ext cx="131619" cy="323322"/>
              <a:chOff x="7779692" y="3248738"/>
              <a:chExt cx="135900" cy="333838"/>
            </a:xfrm>
          </p:grpSpPr>
          <p:sp>
            <p:nvSpPr>
              <p:cNvPr id="1353" name="Google Shape;1353;p51"/>
              <p:cNvSpPr/>
              <p:nvPr/>
            </p:nvSpPr>
            <p:spPr>
              <a:xfrm rot="5400000">
                <a:off x="7769192" y="3436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4" name="Google Shape;1364;p51"/>
              <p:cNvSpPr/>
              <p:nvPr/>
            </p:nvSpPr>
            <p:spPr>
              <a:xfrm>
                <a:off x="7802200" y="324873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365" name="Google Shape;1365;p51"/>
            <p:cNvGrpSpPr/>
            <p:nvPr/>
          </p:nvGrpSpPr>
          <p:grpSpPr>
            <a:xfrm>
              <a:off x="8110878" y="3703808"/>
              <a:ext cx="314266" cy="131619"/>
              <a:chOff x="8100638" y="3674321"/>
              <a:chExt cx="324487" cy="135900"/>
            </a:xfrm>
          </p:grpSpPr>
          <p:sp>
            <p:nvSpPr>
              <p:cNvPr id="1354" name="Google Shape;1354;p51"/>
              <p:cNvSpPr/>
              <p:nvPr/>
            </p:nvSpPr>
            <p:spPr>
              <a:xfrm>
                <a:off x="8268225" y="3674321"/>
                <a:ext cx="156900" cy="135900"/>
              </a:xfrm>
              <a:prstGeom prst="hexagon">
                <a:avLst>
                  <a:gd name="adj" fmla="val 25000"/>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6" name="Google Shape;1366;p51"/>
              <p:cNvSpPr/>
              <p:nvPr/>
            </p:nvSpPr>
            <p:spPr>
              <a:xfrm>
                <a:off x="8100638" y="3696808"/>
                <a:ext cx="90900" cy="909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67" name="Google Shape;1367;p51"/>
              <p:cNvCxnSpPr>
                <a:stCxn id="1366" idx="6"/>
                <a:endCxn id="1354" idx="3"/>
              </p:cNvCxnSpPr>
              <p:nvPr/>
            </p:nvCxnSpPr>
            <p:spPr>
              <a:xfrm>
                <a:off x="8191538" y="3742258"/>
                <a:ext cx="76800" cy="0"/>
              </a:xfrm>
              <a:prstGeom prst="straightConnector1">
                <a:avLst/>
              </a:prstGeom>
              <a:noFill/>
              <a:ln w="19050" cap="flat" cmpd="sng">
                <a:solidFill>
                  <a:srgbClr val="503259"/>
                </a:solidFill>
                <a:prstDash val="solid"/>
                <a:round/>
                <a:headEnd type="none" w="med" len="med"/>
                <a:tailEnd type="none" w="med" len="med"/>
              </a:ln>
            </p:spPr>
          </p:cxnSp>
        </p:grpSp>
        <p:cxnSp>
          <p:nvCxnSpPr>
            <p:cNvPr id="1368" name="Google Shape;1368;p51"/>
            <p:cNvCxnSpPr>
              <a:stCxn id="1364" idx="4"/>
              <a:endCxn id="1353" idx="3"/>
            </p:cNvCxnSpPr>
            <p:nvPr/>
          </p:nvCxnSpPr>
          <p:spPr>
            <a:xfrm>
              <a:off x="7865859" y="3379667"/>
              <a:ext cx="0" cy="83400"/>
            </a:xfrm>
            <a:prstGeom prst="straightConnector1">
              <a:avLst/>
            </a:prstGeom>
            <a:noFill/>
            <a:ln w="19050" cap="flat" cmpd="sng">
              <a:solidFill>
                <a:srgbClr val="22244E"/>
              </a:solidFill>
              <a:prstDash val="solid"/>
              <a:round/>
              <a:headEnd type="none" w="med" len="med"/>
              <a:tailEnd type="none" w="med" len="med"/>
            </a:ln>
          </p:spPr>
        </p:cxnSp>
        <p:grpSp>
          <p:nvGrpSpPr>
            <p:cNvPr id="1369" name="Google Shape;1369;p51"/>
            <p:cNvGrpSpPr/>
            <p:nvPr/>
          </p:nvGrpSpPr>
          <p:grpSpPr>
            <a:xfrm>
              <a:off x="6833413" y="4141209"/>
              <a:ext cx="311850" cy="131619"/>
              <a:chOff x="6781625" y="4125949"/>
              <a:chExt cx="321993" cy="135900"/>
            </a:xfrm>
          </p:grpSpPr>
          <p:sp>
            <p:nvSpPr>
              <p:cNvPr id="1358" name="Google Shape;1358;p51"/>
              <p:cNvSpPr/>
              <p:nvPr/>
            </p:nvSpPr>
            <p:spPr>
              <a:xfrm flipH="1">
                <a:off x="6781625" y="4125949"/>
                <a:ext cx="156900" cy="135900"/>
              </a:xfrm>
              <a:prstGeom prst="hexagon">
                <a:avLst>
                  <a:gd name="adj" fmla="val 25000"/>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0" name="Google Shape;1370;p51"/>
              <p:cNvSpPr/>
              <p:nvPr/>
            </p:nvSpPr>
            <p:spPr>
              <a:xfrm>
                <a:off x="7012718" y="4148449"/>
                <a:ext cx="90900" cy="909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1" name="Google Shape;1371;p51"/>
              <p:cNvCxnSpPr>
                <a:stCxn id="1370" idx="2"/>
                <a:endCxn id="1358" idx="3"/>
              </p:cNvCxnSpPr>
              <p:nvPr/>
            </p:nvCxnSpPr>
            <p:spPr>
              <a:xfrm rot="10800000">
                <a:off x="6938618" y="4193899"/>
                <a:ext cx="74100" cy="0"/>
              </a:xfrm>
              <a:prstGeom prst="straightConnector1">
                <a:avLst/>
              </a:prstGeom>
              <a:noFill/>
              <a:ln w="19050" cap="flat" cmpd="sng">
                <a:solidFill>
                  <a:srgbClr val="B07CC6"/>
                </a:solidFill>
                <a:prstDash val="solid"/>
                <a:round/>
                <a:headEnd type="none" w="med" len="med"/>
                <a:tailEnd type="none" w="med" len="med"/>
              </a:ln>
            </p:spPr>
          </p:cxnSp>
        </p:grpSp>
        <p:grpSp>
          <p:nvGrpSpPr>
            <p:cNvPr id="1372" name="Google Shape;1372;p51"/>
            <p:cNvGrpSpPr/>
            <p:nvPr/>
          </p:nvGrpSpPr>
          <p:grpSpPr>
            <a:xfrm>
              <a:off x="7326896" y="3795891"/>
              <a:ext cx="131619" cy="315901"/>
              <a:chOff x="7291158" y="3769400"/>
              <a:chExt cx="135900" cy="326176"/>
            </a:xfrm>
          </p:grpSpPr>
          <p:sp>
            <p:nvSpPr>
              <p:cNvPr id="1356" name="Google Shape;1356;p51"/>
              <p:cNvSpPr/>
              <p:nvPr/>
            </p:nvSpPr>
            <p:spPr>
              <a:xfrm rot="5400000" flipH="1">
                <a:off x="7280658" y="3949176"/>
                <a:ext cx="156900" cy="135900"/>
              </a:xfrm>
              <a:prstGeom prst="hexagon">
                <a:avLst>
                  <a:gd name="adj" fmla="val 25000"/>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3" name="Google Shape;1373;p51"/>
              <p:cNvSpPr/>
              <p:nvPr/>
            </p:nvSpPr>
            <p:spPr>
              <a:xfrm>
                <a:off x="7313650" y="3769400"/>
                <a:ext cx="90900" cy="909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4" name="Google Shape;1374;p51"/>
              <p:cNvCxnSpPr>
                <a:stCxn id="1373" idx="4"/>
                <a:endCxn id="1356" idx="0"/>
              </p:cNvCxnSpPr>
              <p:nvPr/>
            </p:nvCxnSpPr>
            <p:spPr>
              <a:xfrm>
                <a:off x="7359100" y="3860300"/>
                <a:ext cx="0" cy="78300"/>
              </a:xfrm>
              <a:prstGeom prst="straightConnector1">
                <a:avLst/>
              </a:prstGeom>
              <a:noFill/>
              <a:ln w="19050" cap="flat" cmpd="sng">
                <a:solidFill>
                  <a:srgbClr val="765186"/>
                </a:solidFill>
                <a:prstDash val="solid"/>
                <a:round/>
                <a:headEnd type="none" w="med" len="med"/>
                <a:tailEnd type="none" w="med" len="med"/>
              </a:ln>
            </p:spPr>
          </p:cxnSp>
        </p:grpSp>
        <p:grpSp>
          <p:nvGrpSpPr>
            <p:cNvPr id="1375" name="Google Shape;1375;p51"/>
            <p:cNvGrpSpPr/>
            <p:nvPr/>
          </p:nvGrpSpPr>
          <p:grpSpPr>
            <a:xfrm>
              <a:off x="7800041" y="4285069"/>
              <a:ext cx="131619" cy="323564"/>
              <a:chOff x="7779692" y="4274488"/>
              <a:chExt cx="135900" cy="334088"/>
            </a:xfrm>
          </p:grpSpPr>
          <p:sp>
            <p:nvSpPr>
              <p:cNvPr id="1360" name="Google Shape;1360;p51"/>
              <p:cNvSpPr/>
              <p:nvPr/>
            </p:nvSpPr>
            <p:spPr>
              <a:xfrm rot="5400000">
                <a:off x="7769192" y="4462176"/>
                <a:ext cx="156900" cy="135900"/>
              </a:xfrm>
              <a:prstGeom prst="hexagon">
                <a:avLst>
                  <a:gd name="adj" fmla="val 25000"/>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6" name="Google Shape;1376;p51"/>
              <p:cNvSpPr/>
              <p:nvPr/>
            </p:nvSpPr>
            <p:spPr>
              <a:xfrm>
                <a:off x="7802200" y="4274488"/>
                <a:ext cx="90900" cy="909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77" name="Google Shape;1377;p51"/>
              <p:cNvCxnSpPr>
                <a:stCxn id="1376" idx="4"/>
                <a:endCxn id="1360" idx="3"/>
              </p:cNvCxnSpPr>
              <p:nvPr/>
            </p:nvCxnSpPr>
            <p:spPr>
              <a:xfrm>
                <a:off x="7847650" y="4365388"/>
                <a:ext cx="0" cy="864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78" name="Google Shape;1378;p51"/>
          <p:cNvGrpSpPr/>
          <p:nvPr/>
        </p:nvGrpSpPr>
        <p:grpSpPr>
          <a:xfrm>
            <a:off x="713193" y="3716026"/>
            <a:ext cx="1944428" cy="892553"/>
            <a:chOff x="713193" y="3675176"/>
            <a:chExt cx="1944428" cy="892553"/>
          </a:xfrm>
        </p:grpSpPr>
        <p:grpSp>
          <p:nvGrpSpPr>
            <p:cNvPr id="1379" name="Google Shape;1379;p51"/>
            <p:cNvGrpSpPr/>
            <p:nvPr/>
          </p:nvGrpSpPr>
          <p:grpSpPr>
            <a:xfrm>
              <a:off x="713193" y="3903673"/>
              <a:ext cx="377379" cy="664057"/>
              <a:chOff x="713180" y="3914338"/>
              <a:chExt cx="394500" cy="694257"/>
            </a:xfrm>
          </p:grpSpPr>
          <p:sp>
            <p:nvSpPr>
              <p:cNvPr id="1380" name="Google Shape;1380;p51"/>
              <p:cNvSpPr/>
              <p:nvPr/>
            </p:nvSpPr>
            <p:spPr>
              <a:xfrm rot="5400000">
                <a:off x="682730"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1" name="Google Shape;1381;p51"/>
              <p:cNvSpPr/>
              <p:nvPr/>
            </p:nvSpPr>
            <p:spPr>
              <a:xfrm flipH="1">
                <a:off x="854061"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2" name="Google Shape;1382;p51"/>
              <p:cNvCxnSpPr>
                <a:stCxn id="1380" idx="0"/>
                <a:endCxn id="1381" idx="0"/>
              </p:cNvCxnSpPr>
              <p:nvPr/>
            </p:nvCxnSpPr>
            <p:spPr>
              <a:xfrm>
                <a:off x="910430" y="4369738"/>
                <a:ext cx="0" cy="122700"/>
              </a:xfrm>
              <a:prstGeom prst="straightConnector1">
                <a:avLst/>
              </a:prstGeom>
              <a:noFill/>
              <a:ln w="19050" cap="flat" cmpd="sng">
                <a:solidFill>
                  <a:srgbClr val="22244E"/>
                </a:solidFill>
                <a:prstDash val="solid"/>
                <a:round/>
                <a:headEnd type="none" w="med" len="med"/>
                <a:tailEnd type="none" w="med" len="med"/>
              </a:ln>
            </p:spPr>
          </p:cxnSp>
        </p:grpSp>
        <p:grpSp>
          <p:nvGrpSpPr>
            <p:cNvPr id="1383" name="Google Shape;1383;p51"/>
            <p:cNvGrpSpPr/>
            <p:nvPr/>
          </p:nvGrpSpPr>
          <p:grpSpPr>
            <a:xfrm>
              <a:off x="1104955" y="3675176"/>
              <a:ext cx="377379" cy="664087"/>
              <a:chOff x="1122716" y="3675450"/>
              <a:chExt cx="394500" cy="694288"/>
            </a:xfrm>
          </p:grpSpPr>
          <p:sp>
            <p:nvSpPr>
              <p:cNvPr id="1384" name="Google Shape;1384;p51"/>
              <p:cNvSpPr/>
              <p:nvPr/>
            </p:nvSpPr>
            <p:spPr>
              <a:xfrm rot="5400000">
                <a:off x="1092266" y="3944788"/>
                <a:ext cx="455400" cy="394500"/>
              </a:xfrm>
              <a:prstGeom prst="hexagon">
                <a:avLst>
                  <a:gd name="adj" fmla="val 30376"/>
                  <a:gd name="vf" fmla="val 115470"/>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5" name="Google Shape;1385;p51"/>
              <p:cNvSpPr/>
              <p:nvPr/>
            </p:nvSpPr>
            <p:spPr>
              <a:xfrm>
                <a:off x="1263598" y="3675450"/>
                <a:ext cx="112800" cy="116100"/>
              </a:xfrm>
              <a:prstGeom prst="rect">
                <a:avLst/>
              </a:prstGeom>
              <a:solidFill>
                <a:srgbClr val="503259"/>
              </a:solid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86" name="Google Shape;1386;p51"/>
              <p:cNvCxnSpPr>
                <a:stCxn id="1384" idx="3"/>
                <a:endCxn id="1385" idx="2"/>
              </p:cNvCxnSpPr>
              <p:nvPr/>
            </p:nvCxnSpPr>
            <p:spPr>
              <a:xfrm rot="10800000">
                <a:off x="1319966" y="3791638"/>
                <a:ext cx="0" cy="122700"/>
              </a:xfrm>
              <a:prstGeom prst="straightConnector1">
                <a:avLst/>
              </a:prstGeom>
              <a:noFill/>
              <a:ln w="19050" cap="flat" cmpd="sng">
                <a:solidFill>
                  <a:srgbClr val="503259"/>
                </a:solidFill>
                <a:prstDash val="solid"/>
                <a:round/>
                <a:headEnd type="none" w="med" len="med"/>
                <a:tailEnd type="none" w="med" len="med"/>
              </a:ln>
            </p:spPr>
          </p:cxnSp>
        </p:grpSp>
        <p:grpSp>
          <p:nvGrpSpPr>
            <p:cNvPr id="1387" name="Google Shape;1387;p51"/>
            <p:cNvGrpSpPr/>
            <p:nvPr/>
          </p:nvGrpSpPr>
          <p:grpSpPr>
            <a:xfrm>
              <a:off x="1496718" y="3903673"/>
              <a:ext cx="377379" cy="664057"/>
              <a:chOff x="1532253" y="3914338"/>
              <a:chExt cx="394500" cy="694257"/>
            </a:xfrm>
          </p:grpSpPr>
          <p:sp>
            <p:nvSpPr>
              <p:cNvPr id="1388" name="Google Shape;1388;p51"/>
              <p:cNvSpPr/>
              <p:nvPr/>
            </p:nvSpPr>
            <p:spPr>
              <a:xfrm rot="5400000">
                <a:off x="1501803" y="3944788"/>
                <a:ext cx="455400" cy="394500"/>
              </a:xfrm>
              <a:prstGeom prst="hexagon">
                <a:avLst>
                  <a:gd name="adj" fmla="val 30376"/>
                  <a:gd name="vf" fmla="val 115470"/>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9" name="Google Shape;1389;p51"/>
              <p:cNvSpPr/>
              <p:nvPr/>
            </p:nvSpPr>
            <p:spPr>
              <a:xfrm flipH="1">
                <a:off x="1673134" y="4492495"/>
                <a:ext cx="112800" cy="116100"/>
              </a:xfrm>
              <a:prstGeom prst="rect">
                <a:avLst/>
              </a:prstGeom>
              <a:solidFill>
                <a:srgbClr val="765186"/>
              </a:solid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0" name="Google Shape;1390;p51"/>
              <p:cNvCxnSpPr>
                <a:stCxn id="1388" idx="0"/>
                <a:endCxn id="1389" idx="0"/>
              </p:cNvCxnSpPr>
              <p:nvPr/>
            </p:nvCxnSpPr>
            <p:spPr>
              <a:xfrm>
                <a:off x="1729503" y="4369738"/>
                <a:ext cx="0" cy="122700"/>
              </a:xfrm>
              <a:prstGeom prst="straightConnector1">
                <a:avLst/>
              </a:prstGeom>
              <a:noFill/>
              <a:ln w="19050" cap="flat" cmpd="sng">
                <a:solidFill>
                  <a:srgbClr val="765186"/>
                </a:solidFill>
                <a:prstDash val="solid"/>
                <a:round/>
                <a:headEnd type="none" w="med" len="med"/>
                <a:tailEnd type="none" w="med" len="med"/>
              </a:ln>
            </p:spPr>
          </p:cxnSp>
        </p:grpSp>
        <p:grpSp>
          <p:nvGrpSpPr>
            <p:cNvPr id="1391" name="Google Shape;1391;p51"/>
            <p:cNvGrpSpPr/>
            <p:nvPr/>
          </p:nvGrpSpPr>
          <p:grpSpPr>
            <a:xfrm>
              <a:off x="1888480" y="3675176"/>
              <a:ext cx="377379" cy="664087"/>
              <a:chOff x="1941789" y="3675450"/>
              <a:chExt cx="394500" cy="694288"/>
            </a:xfrm>
          </p:grpSpPr>
          <p:sp>
            <p:nvSpPr>
              <p:cNvPr id="1392" name="Google Shape;1392;p51"/>
              <p:cNvSpPr/>
              <p:nvPr/>
            </p:nvSpPr>
            <p:spPr>
              <a:xfrm rot="5400000">
                <a:off x="1911339" y="3944788"/>
                <a:ext cx="455400" cy="394500"/>
              </a:xfrm>
              <a:prstGeom prst="hexagon">
                <a:avLst>
                  <a:gd name="adj" fmla="val 30376"/>
                  <a:gd name="vf" fmla="val 115470"/>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3" name="Google Shape;1393;p51"/>
              <p:cNvSpPr/>
              <p:nvPr/>
            </p:nvSpPr>
            <p:spPr>
              <a:xfrm>
                <a:off x="2082670" y="3675450"/>
                <a:ext cx="112800" cy="116100"/>
              </a:xfrm>
              <a:prstGeom prst="rect">
                <a:avLst/>
              </a:prstGeom>
              <a:solidFill>
                <a:srgbClr val="B07CC6"/>
              </a:solid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4" name="Google Shape;1394;p51"/>
              <p:cNvCxnSpPr>
                <a:stCxn id="1392" idx="3"/>
                <a:endCxn id="1393" idx="2"/>
              </p:cNvCxnSpPr>
              <p:nvPr/>
            </p:nvCxnSpPr>
            <p:spPr>
              <a:xfrm rot="10800000">
                <a:off x="2139039" y="3791638"/>
                <a:ext cx="0" cy="122700"/>
              </a:xfrm>
              <a:prstGeom prst="straightConnector1">
                <a:avLst/>
              </a:prstGeom>
              <a:noFill/>
              <a:ln w="19050" cap="flat" cmpd="sng">
                <a:solidFill>
                  <a:srgbClr val="B07CC6"/>
                </a:solidFill>
                <a:prstDash val="solid"/>
                <a:round/>
                <a:headEnd type="none" w="med" len="med"/>
                <a:tailEnd type="none" w="med" len="med"/>
              </a:ln>
            </p:spPr>
          </p:cxnSp>
        </p:grpSp>
        <p:grpSp>
          <p:nvGrpSpPr>
            <p:cNvPr id="1395" name="Google Shape;1395;p51"/>
            <p:cNvGrpSpPr/>
            <p:nvPr/>
          </p:nvGrpSpPr>
          <p:grpSpPr>
            <a:xfrm>
              <a:off x="2280242" y="3903673"/>
              <a:ext cx="377379" cy="664057"/>
              <a:chOff x="2351325" y="3914338"/>
              <a:chExt cx="394500" cy="694257"/>
            </a:xfrm>
          </p:grpSpPr>
          <p:sp>
            <p:nvSpPr>
              <p:cNvPr id="1396" name="Google Shape;1396;p51"/>
              <p:cNvSpPr/>
              <p:nvPr/>
            </p:nvSpPr>
            <p:spPr>
              <a:xfrm rot="5400000">
                <a:off x="2320875" y="3944788"/>
                <a:ext cx="455400" cy="394500"/>
              </a:xfrm>
              <a:prstGeom prst="hexagon">
                <a:avLst>
                  <a:gd name="adj" fmla="val 30376"/>
                  <a:gd name="vf" fmla="val 115470"/>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7" name="Google Shape;1397;p51"/>
              <p:cNvSpPr/>
              <p:nvPr/>
            </p:nvSpPr>
            <p:spPr>
              <a:xfrm flipH="1">
                <a:off x="2492206" y="4492495"/>
                <a:ext cx="112800" cy="116100"/>
              </a:xfrm>
              <a:prstGeom prst="rect">
                <a:avLst/>
              </a:prstGeom>
              <a:solidFill>
                <a:srgbClr val="22244E"/>
              </a:solidFill>
              <a:ln w="19050" cap="flat" cmpd="sng">
                <a:solidFill>
                  <a:srgbClr val="22244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98" name="Google Shape;1398;p51"/>
              <p:cNvCxnSpPr>
                <a:stCxn id="1396" idx="0"/>
                <a:endCxn id="1397" idx="0"/>
              </p:cNvCxnSpPr>
              <p:nvPr/>
            </p:nvCxnSpPr>
            <p:spPr>
              <a:xfrm>
                <a:off x="2548575" y="4369738"/>
                <a:ext cx="0" cy="122700"/>
              </a:xfrm>
              <a:prstGeom prst="straightConnector1">
                <a:avLst/>
              </a:prstGeom>
              <a:noFill/>
              <a:ln w="19050" cap="flat" cmpd="sng">
                <a:solidFill>
                  <a:srgbClr val="22244E"/>
                </a:solidFill>
                <a:prstDash val="solid"/>
                <a:round/>
                <a:headEnd type="none" w="med" len="med"/>
                <a:tailEnd type="none" w="med" len="med"/>
              </a:ln>
            </p:spPr>
          </p:cxnSp>
        </p:grpSp>
      </p:grpSp>
      <p:grpSp>
        <p:nvGrpSpPr>
          <p:cNvPr id="1399" name="Google Shape;1399;p51"/>
          <p:cNvGrpSpPr/>
          <p:nvPr/>
        </p:nvGrpSpPr>
        <p:grpSpPr>
          <a:xfrm>
            <a:off x="2800877" y="3965048"/>
            <a:ext cx="2157850" cy="394500"/>
            <a:chOff x="2746254" y="3914348"/>
            <a:chExt cx="2157850" cy="394500"/>
          </a:xfrm>
        </p:grpSpPr>
        <p:sp>
          <p:nvSpPr>
            <p:cNvPr id="1400" name="Google Shape;1400;p51"/>
            <p:cNvSpPr/>
            <p:nvPr/>
          </p:nvSpPr>
          <p:spPr>
            <a:xfrm>
              <a:off x="4818604" y="4068699"/>
              <a:ext cx="85500" cy="85800"/>
            </a:xfrm>
            <a:prstGeom prst="ellipse">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01" name="Google Shape;1401;p51"/>
            <p:cNvGrpSpPr/>
            <p:nvPr/>
          </p:nvGrpSpPr>
          <p:grpSpPr>
            <a:xfrm>
              <a:off x="2746254" y="3914348"/>
              <a:ext cx="2115087" cy="394500"/>
              <a:chOff x="2746254" y="3914348"/>
              <a:chExt cx="2115087" cy="394500"/>
            </a:xfrm>
          </p:grpSpPr>
          <p:grpSp>
            <p:nvGrpSpPr>
              <p:cNvPr id="1402" name="Google Shape;1402;p51"/>
              <p:cNvGrpSpPr/>
              <p:nvPr/>
            </p:nvGrpSpPr>
            <p:grpSpPr>
              <a:xfrm>
                <a:off x="2850789" y="3914348"/>
                <a:ext cx="394500" cy="394500"/>
                <a:chOff x="2850789" y="3914348"/>
                <a:chExt cx="394500" cy="394500"/>
              </a:xfrm>
            </p:grpSpPr>
            <p:sp>
              <p:nvSpPr>
                <p:cNvPr id="1403" name="Google Shape;1403;p51"/>
                <p:cNvSpPr/>
                <p:nvPr/>
              </p:nvSpPr>
              <p:spPr>
                <a:xfrm>
                  <a:off x="2850789" y="3914348"/>
                  <a:ext cx="394500" cy="394500"/>
                </a:xfrm>
                <a:prstGeom prst="roundRect">
                  <a:avLst>
                    <a:gd name="adj" fmla="val 0"/>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4" name="Google Shape;1404;p51"/>
                <p:cNvSpPr/>
                <p:nvPr/>
              </p:nvSpPr>
              <p:spPr>
                <a:xfrm>
                  <a:off x="2850789" y="3914348"/>
                  <a:ext cx="394500" cy="394500"/>
                </a:xfrm>
                <a:prstGeom prst="ellipse">
                  <a:avLst/>
                </a:prstGeom>
                <a:solidFill>
                  <a:srgbClr val="22244E"/>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5" name="Google Shape;1405;p51"/>
              <p:cNvGrpSpPr/>
              <p:nvPr/>
            </p:nvGrpSpPr>
            <p:grpSpPr>
              <a:xfrm>
                <a:off x="3368872" y="3914348"/>
                <a:ext cx="394500" cy="394500"/>
                <a:chOff x="3368872" y="3914348"/>
                <a:chExt cx="394500" cy="394500"/>
              </a:xfrm>
            </p:grpSpPr>
            <p:sp>
              <p:nvSpPr>
                <p:cNvPr id="1406" name="Google Shape;1406;p51"/>
                <p:cNvSpPr/>
                <p:nvPr/>
              </p:nvSpPr>
              <p:spPr>
                <a:xfrm>
                  <a:off x="3368872" y="3914348"/>
                  <a:ext cx="394500" cy="394500"/>
                </a:xfrm>
                <a:prstGeom prst="roundRect">
                  <a:avLst>
                    <a:gd name="adj" fmla="val 0"/>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7" name="Google Shape;1407;p51"/>
                <p:cNvSpPr/>
                <p:nvPr/>
              </p:nvSpPr>
              <p:spPr>
                <a:xfrm>
                  <a:off x="3368872" y="3914348"/>
                  <a:ext cx="394500" cy="394500"/>
                </a:xfrm>
                <a:prstGeom prst="ellipse">
                  <a:avLst/>
                </a:prstGeom>
                <a:solidFill>
                  <a:srgbClr val="503259"/>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08" name="Google Shape;1408;p51"/>
              <p:cNvGrpSpPr/>
              <p:nvPr/>
            </p:nvGrpSpPr>
            <p:grpSpPr>
              <a:xfrm>
                <a:off x="3886955" y="3914348"/>
                <a:ext cx="394500" cy="394500"/>
                <a:chOff x="3886955" y="3914348"/>
                <a:chExt cx="394500" cy="394500"/>
              </a:xfrm>
            </p:grpSpPr>
            <p:sp>
              <p:nvSpPr>
                <p:cNvPr id="1409" name="Google Shape;1409;p51"/>
                <p:cNvSpPr/>
                <p:nvPr/>
              </p:nvSpPr>
              <p:spPr>
                <a:xfrm>
                  <a:off x="3886955" y="3914348"/>
                  <a:ext cx="394500" cy="394500"/>
                </a:xfrm>
                <a:prstGeom prst="roundRect">
                  <a:avLst>
                    <a:gd name="adj" fmla="val 0"/>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0" name="Google Shape;1410;p51"/>
                <p:cNvSpPr/>
                <p:nvPr/>
              </p:nvSpPr>
              <p:spPr>
                <a:xfrm>
                  <a:off x="3886955" y="3914348"/>
                  <a:ext cx="394500" cy="394500"/>
                </a:xfrm>
                <a:prstGeom prst="ellipse">
                  <a:avLst/>
                </a:prstGeom>
                <a:solidFill>
                  <a:srgbClr val="76518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11" name="Google Shape;1411;p51"/>
              <p:cNvGrpSpPr/>
              <p:nvPr/>
            </p:nvGrpSpPr>
            <p:grpSpPr>
              <a:xfrm>
                <a:off x="4405039" y="3914348"/>
                <a:ext cx="394500" cy="394500"/>
                <a:chOff x="4405039" y="3914348"/>
                <a:chExt cx="394500" cy="394500"/>
              </a:xfrm>
            </p:grpSpPr>
            <p:sp>
              <p:nvSpPr>
                <p:cNvPr id="1412" name="Google Shape;1412;p51"/>
                <p:cNvSpPr/>
                <p:nvPr/>
              </p:nvSpPr>
              <p:spPr>
                <a:xfrm>
                  <a:off x="4405039" y="3914348"/>
                  <a:ext cx="394500" cy="394500"/>
                </a:xfrm>
                <a:prstGeom prst="roundRect">
                  <a:avLst>
                    <a:gd name="adj" fmla="val 0"/>
                  </a:avLst>
                </a:prstGeom>
                <a:solidFill>
                  <a:srgbClr val="B07C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3" name="Google Shape;1413;p51"/>
                <p:cNvSpPr/>
                <p:nvPr/>
              </p:nvSpPr>
              <p:spPr>
                <a:xfrm>
                  <a:off x="4405039" y="3914348"/>
                  <a:ext cx="394500" cy="394500"/>
                </a:xfrm>
                <a:prstGeom prst="ellipse">
                  <a:avLst/>
                </a:prstGeom>
                <a:solidFill>
                  <a:srgbClr val="B07CC6"/>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14" name="Google Shape;1414;p51"/>
              <p:cNvSpPr/>
              <p:nvPr/>
            </p:nvSpPr>
            <p:spPr>
              <a:xfrm>
                <a:off x="3264329"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5" name="Google Shape;1415;p51"/>
              <p:cNvSpPr/>
              <p:nvPr/>
            </p:nvSpPr>
            <p:spPr>
              <a:xfrm>
                <a:off x="3782404" y="4068699"/>
                <a:ext cx="85500" cy="858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6" name="Google Shape;1416;p51"/>
              <p:cNvSpPr/>
              <p:nvPr/>
            </p:nvSpPr>
            <p:spPr>
              <a:xfrm>
                <a:off x="4300491" y="4068699"/>
                <a:ext cx="85500" cy="858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7" name="Google Shape;1417;p51"/>
              <p:cNvSpPr/>
              <p:nvPr/>
            </p:nvSpPr>
            <p:spPr>
              <a:xfrm>
                <a:off x="2746254" y="4068699"/>
                <a:ext cx="85500" cy="858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18" name="Google Shape;1418;p51"/>
              <p:cNvCxnSpPr>
                <a:stCxn id="1417" idx="0"/>
                <a:endCxn id="1414" idx="0"/>
              </p:cNvCxnSpPr>
              <p:nvPr/>
            </p:nvCxnSpPr>
            <p:spPr>
              <a:xfrm rot="-5400000" flipH="1">
                <a:off x="3047754" y="3809949"/>
                <a:ext cx="600" cy="518100"/>
              </a:xfrm>
              <a:prstGeom prst="curvedConnector3">
                <a:avLst>
                  <a:gd name="adj1" fmla="val -39687500"/>
                </a:avLst>
              </a:prstGeom>
              <a:noFill/>
              <a:ln w="19050" cap="flat" cmpd="sng">
                <a:solidFill>
                  <a:srgbClr val="22244E"/>
                </a:solidFill>
                <a:prstDash val="solid"/>
                <a:round/>
                <a:headEnd type="none" w="med" len="med"/>
                <a:tailEnd type="none" w="med" len="med"/>
              </a:ln>
            </p:spPr>
          </p:cxnSp>
          <p:cxnSp>
            <p:nvCxnSpPr>
              <p:cNvPr id="1419" name="Google Shape;1419;p51"/>
              <p:cNvCxnSpPr>
                <a:stCxn id="1414" idx="4"/>
                <a:endCxn id="1415" idx="4"/>
              </p:cNvCxnSpPr>
              <p:nvPr/>
            </p:nvCxnSpPr>
            <p:spPr>
              <a:xfrm rot="-5400000" flipH="1">
                <a:off x="3565829" y="3895749"/>
                <a:ext cx="600" cy="518100"/>
              </a:xfrm>
              <a:prstGeom prst="curvedConnector3">
                <a:avLst>
                  <a:gd name="adj1" fmla="val 39687500"/>
                </a:avLst>
              </a:prstGeom>
              <a:noFill/>
              <a:ln w="19050" cap="flat" cmpd="sng">
                <a:solidFill>
                  <a:srgbClr val="503259"/>
                </a:solidFill>
                <a:prstDash val="solid"/>
                <a:round/>
                <a:headEnd type="none" w="med" len="med"/>
                <a:tailEnd type="none" w="med" len="med"/>
              </a:ln>
            </p:spPr>
          </p:cxnSp>
          <p:cxnSp>
            <p:nvCxnSpPr>
              <p:cNvPr id="1420" name="Google Shape;1420;p51"/>
              <p:cNvCxnSpPr>
                <a:stCxn id="1415" idx="0"/>
                <a:endCxn id="1416" idx="0"/>
              </p:cNvCxnSpPr>
              <p:nvPr/>
            </p:nvCxnSpPr>
            <p:spPr>
              <a:xfrm rot="-5400000" flipH="1">
                <a:off x="4083904" y="3809949"/>
                <a:ext cx="600" cy="518100"/>
              </a:xfrm>
              <a:prstGeom prst="curvedConnector3">
                <a:avLst>
                  <a:gd name="adj1" fmla="val -39687500"/>
                </a:avLst>
              </a:prstGeom>
              <a:noFill/>
              <a:ln w="19050" cap="flat" cmpd="sng">
                <a:solidFill>
                  <a:srgbClr val="765186"/>
                </a:solidFill>
                <a:prstDash val="solid"/>
                <a:round/>
                <a:headEnd type="none" w="med" len="med"/>
                <a:tailEnd type="none" w="med" len="med"/>
              </a:ln>
            </p:spPr>
          </p:cxnSp>
          <p:cxnSp>
            <p:nvCxnSpPr>
              <p:cNvPr id="1421" name="Google Shape;1421;p51"/>
              <p:cNvCxnSpPr>
                <a:stCxn id="1416" idx="4"/>
                <a:endCxn id="1400" idx="4"/>
              </p:cNvCxnSpPr>
              <p:nvPr/>
            </p:nvCxnSpPr>
            <p:spPr>
              <a:xfrm rot="-5400000" flipH="1">
                <a:off x="4601991" y="3895749"/>
                <a:ext cx="600" cy="518100"/>
              </a:xfrm>
              <a:prstGeom prst="curvedConnector3">
                <a:avLst>
                  <a:gd name="adj1" fmla="val 39687500"/>
                </a:avLst>
              </a:prstGeom>
              <a:noFill/>
              <a:ln w="19050" cap="flat" cmpd="sng">
                <a:solidFill>
                  <a:srgbClr val="B07CC6"/>
                </a:solidFill>
                <a:prstDash val="solid"/>
                <a:round/>
                <a:headEnd type="none" w="med" len="med"/>
                <a:tailEnd type="none" w="med" len="med"/>
              </a:ln>
            </p:spPr>
          </p:cxnSp>
        </p:grpSp>
      </p:grpSp>
      <p:grpSp>
        <p:nvGrpSpPr>
          <p:cNvPr id="1422" name="Google Shape;1422;p51"/>
          <p:cNvGrpSpPr/>
          <p:nvPr/>
        </p:nvGrpSpPr>
        <p:grpSpPr>
          <a:xfrm>
            <a:off x="5103624" y="3935226"/>
            <a:ext cx="1533103" cy="673350"/>
            <a:chOff x="5103624" y="3935226"/>
            <a:chExt cx="1533103" cy="673350"/>
          </a:xfrm>
        </p:grpSpPr>
        <p:grpSp>
          <p:nvGrpSpPr>
            <p:cNvPr id="1423" name="Google Shape;1423;p51"/>
            <p:cNvGrpSpPr/>
            <p:nvPr/>
          </p:nvGrpSpPr>
          <p:grpSpPr>
            <a:xfrm>
              <a:off x="6125827" y="3935226"/>
              <a:ext cx="510900" cy="673350"/>
              <a:chOff x="6119344" y="3856251"/>
              <a:chExt cx="510900" cy="673350"/>
            </a:xfrm>
          </p:grpSpPr>
          <p:sp>
            <p:nvSpPr>
              <p:cNvPr id="1424" name="Google Shape;1424;p51"/>
              <p:cNvSpPr/>
              <p:nvPr/>
            </p:nvSpPr>
            <p:spPr>
              <a:xfrm>
                <a:off x="6119344" y="3856251"/>
                <a:ext cx="510900" cy="510900"/>
              </a:xfrm>
              <a:prstGeom prst="arc">
                <a:avLst>
                  <a:gd name="adj1" fmla="val 10788183"/>
                  <a:gd name="adj2" fmla="val 5348878"/>
                </a:avLst>
              </a:prstGeom>
              <a:noFill/>
              <a:ln w="19050" cap="flat" cmpd="sng">
                <a:solidFill>
                  <a:srgbClr val="B07C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5" name="Google Shape;1425;p51"/>
              <p:cNvCxnSpPr>
                <a:stCxn id="1424" idx="1"/>
              </p:cNvCxnSpPr>
              <p:nvPr/>
            </p:nvCxnSpPr>
            <p:spPr>
              <a:xfrm>
                <a:off x="6374794" y="4111701"/>
                <a:ext cx="0" cy="417900"/>
              </a:xfrm>
              <a:prstGeom prst="straightConnector1">
                <a:avLst/>
              </a:prstGeom>
              <a:noFill/>
              <a:ln w="19050" cap="flat" cmpd="sng">
                <a:solidFill>
                  <a:srgbClr val="B07CC6"/>
                </a:solidFill>
                <a:prstDash val="solid"/>
                <a:round/>
                <a:headEnd type="none" w="med" len="med"/>
                <a:tailEnd type="oval" w="med" len="med"/>
              </a:ln>
            </p:spPr>
          </p:cxnSp>
          <p:sp>
            <p:nvSpPr>
              <p:cNvPr id="1426" name="Google Shape;1426;p51"/>
              <p:cNvSpPr/>
              <p:nvPr/>
            </p:nvSpPr>
            <p:spPr>
              <a:xfrm>
                <a:off x="6177532" y="3914348"/>
                <a:ext cx="394500" cy="394500"/>
              </a:xfrm>
              <a:prstGeom prst="ellipse">
                <a:avLst/>
              </a:prstGeom>
              <a:solidFill>
                <a:srgbClr val="7651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27" name="Google Shape;1427;p51"/>
            <p:cNvGrpSpPr/>
            <p:nvPr/>
          </p:nvGrpSpPr>
          <p:grpSpPr>
            <a:xfrm>
              <a:off x="5614720" y="3935226"/>
              <a:ext cx="510900" cy="673350"/>
              <a:chOff x="5606594" y="3856251"/>
              <a:chExt cx="510900" cy="673350"/>
            </a:xfrm>
          </p:grpSpPr>
          <p:sp>
            <p:nvSpPr>
              <p:cNvPr id="1428" name="Google Shape;1428;p51"/>
              <p:cNvSpPr/>
              <p:nvPr/>
            </p:nvSpPr>
            <p:spPr>
              <a:xfrm>
                <a:off x="5606594" y="3856251"/>
                <a:ext cx="510900" cy="510900"/>
              </a:xfrm>
              <a:prstGeom prst="arc">
                <a:avLst>
                  <a:gd name="adj1" fmla="val 10788183"/>
                  <a:gd name="adj2" fmla="val 5348878"/>
                </a:avLst>
              </a:prstGeom>
              <a:noFill/>
              <a:ln w="19050" cap="flat" cmpd="sng">
                <a:solidFill>
                  <a:srgbClr val="7651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9" name="Google Shape;1429;p51"/>
              <p:cNvCxnSpPr>
                <a:stCxn id="1428" idx="1"/>
              </p:cNvCxnSpPr>
              <p:nvPr/>
            </p:nvCxnSpPr>
            <p:spPr>
              <a:xfrm>
                <a:off x="5862044" y="4111701"/>
                <a:ext cx="0" cy="417900"/>
              </a:xfrm>
              <a:prstGeom prst="straightConnector1">
                <a:avLst/>
              </a:prstGeom>
              <a:noFill/>
              <a:ln w="19050" cap="flat" cmpd="sng">
                <a:solidFill>
                  <a:srgbClr val="765186"/>
                </a:solidFill>
                <a:prstDash val="solid"/>
                <a:round/>
                <a:headEnd type="none" w="med" len="med"/>
                <a:tailEnd type="oval" w="med" len="med"/>
              </a:ln>
            </p:spPr>
          </p:cxnSp>
          <p:sp>
            <p:nvSpPr>
              <p:cNvPr id="1430" name="Google Shape;1430;p51"/>
              <p:cNvSpPr/>
              <p:nvPr/>
            </p:nvSpPr>
            <p:spPr>
              <a:xfrm>
                <a:off x="5664782" y="3914348"/>
                <a:ext cx="394500" cy="394500"/>
              </a:xfrm>
              <a:prstGeom prst="ellipse">
                <a:avLst/>
              </a:prstGeom>
              <a:solidFill>
                <a:srgbClr val="5032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31" name="Google Shape;1431;p51"/>
            <p:cNvGrpSpPr/>
            <p:nvPr/>
          </p:nvGrpSpPr>
          <p:grpSpPr>
            <a:xfrm>
              <a:off x="5103624" y="3935226"/>
              <a:ext cx="510900" cy="673350"/>
              <a:chOff x="5093856" y="3856251"/>
              <a:chExt cx="510900" cy="673350"/>
            </a:xfrm>
          </p:grpSpPr>
          <p:sp>
            <p:nvSpPr>
              <p:cNvPr id="1432" name="Google Shape;1432;p51"/>
              <p:cNvSpPr/>
              <p:nvPr/>
            </p:nvSpPr>
            <p:spPr>
              <a:xfrm>
                <a:off x="5093856" y="3856251"/>
                <a:ext cx="510900" cy="510900"/>
              </a:xfrm>
              <a:prstGeom prst="arc">
                <a:avLst>
                  <a:gd name="adj1" fmla="val 10788183"/>
                  <a:gd name="adj2" fmla="val 5348878"/>
                </a:avLst>
              </a:prstGeom>
              <a:noFill/>
              <a:ln w="19050" cap="flat" cmpd="sng">
                <a:solidFill>
                  <a:srgbClr val="5032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33" name="Google Shape;1433;p51"/>
              <p:cNvCxnSpPr>
                <a:stCxn id="1432" idx="1"/>
              </p:cNvCxnSpPr>
              <p:nvPr/>
            </p:nvCxnSpPr>
            <p:spPr>
              <a:xfrm>
                <a:off x="5349306" y="4111701"/>
                <a:ext cx="0" cy="417900"/>
              </a:xfrm>
              <a:prstGeom prst="straightConnector1">
                <a:avLst/>
              </a:prstGeom>
              <a:noFill/>
              <a:ln w="19050" cap="flat" cmpd="sng">
                <a:solidFill>
                  <a:srgbClr val="503259"/>
                </a:solidFill>
                <a:prstDash val="solid"/>
                <a:round/>
                <a:headEnd type="none" w="med" len="med"/>
                <a:tailEnd type="oval" w="med" len="med"/>
              </a:ln>
            </p:spPr>
          </p:cxnSp>
          <p:sp>
            <p:nvSpPr>
              <p:cNvPr id="1434" name="Google Shape;1434;p51"/>
              <p:cNvSpPr/>
              <p:nvPr/>
            </p:nvSpPr>
            <p:spPr>
              <a:xfrm>
                <a:off x="5152045" y="3914348"/>
                <a:ext cx="394500" cy="394500"/>
              </a:xfrm>
              <a:prstGeom prst="ellipse">
                <a:avLst/>
              </a:prstGeom>
              <a:solidFill>
                <a:srgbClr val="22244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438"/>
        <p:cNvGrpSpPr/>
        <p:nvPr/>
      </p:nvGrpSpPr>
      <p:grpSpPr>
        <a:xfrm>
          <a:off x="0" y="0"/>
          <a:ext cx="0" cy="0"/>
          <a:chOff x="0" y="0"/>
          <a:chExt cx="0" cy="0"/>
        </a:xfrm>
      </p:grpSpPr>
      <p:graphicFrame>
        <p:nvGraphicFramePr>
          <p:cNvPr id="1439" name="Google Shape;1439;p52"/>
          <p:cNvGraphicFramePr/>
          <p:nvPr/>
        </p:nvGraphicFramePr>
        <p:xfrm>
          <a:off x="3372638" y="2034494"/>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440" name="Google Shape;1440;p52"/>
          <p:cNvGraphicFramePr/>
          <p:nvPr/>
        </p:nvGraphicFramePr>
        <p:xfrm>
          <a:off x="712575" y="6494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sp>
        <p:nvSpPr>
          <p:cNvPr id="1441" name="Google Shape;1441;p52"/>
          <p:cNvSpPr/>
          <p:nvPr/>
        </p:nvSpPr>
        <p:spPr>
          <a:xfrm>
            <a:off x="1510725" y="1112313"/>
            <a:ext cx="798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2" name="Google Shape;1442;p52"/>
          <p:cNvSpPr/>
          <p:nvPr/>
        </p:nvSpPr>
        <p:spPr>
          <a:xfrm>
            <a:off x="2309025" y="138093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3" name="Google Shape;1443;p52"/>
          <p:cNvSpPr/>
          <p:nvPr/>
        </p:nvSpPr>
        <p:spPr>
          <a:xfrm>
            <a:off x="2308725" y="1649563"/>
            <a:ext cx="7983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aphicFrame>
        <p:nvGraphicFramePr>
          <p:cNvPr id="1444" name="Google Shape;1444;p52"/>
          <p:cNvGraphicFramePr/>
          <p:nvPr/>
        </p:nvGraphicFramePr>
        <p:xfrm>
          <a:off x="3372638" y="6494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401025">
                  <a:extLst>
                    <a:ext uri="{9D8B030D-6E8A-4147-A177-3AD203B41FA5}">
                      <a16:colId xmlns:a16="http://schemas.microsoft.com/office/drawing/2014/main" val="20001"/>
                    </a:ext>
                  </a:extLst>
                </a:gridCol>
                <a:gridCol w="39712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445" name="Google Shape;1445;p52"/>
          <p:cNvGraphicFramePr/>
          <p:nvPr/>
        </p:nvGraphicFramePr>
        <p:xfrm>
          <a:off x="6032700" y="6494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446" name="Google Shape;1446;p52"/>
          <p:cNvGraphicFramePr/>
          <p:nvPr/>
        </p:nvGraphicFramePr>
        <p:xfrm>
          <a:off x="718250" y="2034506"/>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highlight>
                          <a:schemeClr val="dk1"/>
                        </a:highlight>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pSp>
        <p:nvGrpSpPr>
          <p:cNvPr id="1447" name="Google Shape;1447;p52"/>
          <p:cNvGrpSpPr/>
          <p:nvPr/>
        </p:nvGrpSpPr>
        <p:grpSpPr>
          <a:xfrm>
            <a:off x="3771725" y="2383156"/>
            <a:ext cx="1995300" cy="74400"/>
            <a:chOff x="3771725" y="2273200"/>
            <a:chExt cx="1995300" cy="74400"/>
          </a:xfrm>
        </p:grpSpPr>
        <p:sp>
          <p:nvSpPr>
            <p:cNvPr id="1448" name="Google Shape;1448;p52"/>
            <p:cNvSpPr/>
            <p:nvPr/>
          </p:nvSpPr>
          <p:spPr>
            <a:xfrm>
              <a:off x="3771725" y="2273200"/>
              <a:ext cx="19953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9" name="Google Shape;1449;p52"/>
            <p:cNvSpPr/>
            <p:nvPr/>
          </p:nvSpPr>
          <p:spPr>
            <a:xfrm>
              <a:off x="3771725" y="2273200"/>
              <a:ext cx="46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50" name="Google Shape;1450;p52"/>
          <p:cNvGrpSpPr/>
          <p:nvPr/>
        </p:nvGrpSpPr>
        <p:grpSpPr>
          <a:xfrm>
            <a:off x="3771725" y="2644506"/>
            <a:ext cx="1995300" cy="74400"/>
            <a:chOff x="3771725" y="2534550"/>
            <a:chExt cx="1995300" cy="74400"/>
          </a:xfrm>
        </p:grpSpPr>
        <p:sp>
          <p:nvSpPr>
            <p:cNvPr id="1451" name="Google Shape;1451;p52"/>
            <p:cNvSpPr/>
            <p:nvPr/>
          </p:nvSpPr>
          <p:spPr>
            <a:xfrm>
              <a:off x="3771725" y="2534550"/>
              <a:ext cx="199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2" name="Google Shape;1452;p52"/>
            <p:cNvSpPr/>
            <p:nvPr/>
          </p:nvSpPr>
          <p:spPr>
            <a:xfrm>
              <a:off x="3771725" y="2534550"/>
              <a:ext cx="798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53" name="Google Shape;1453;p52"/>
          <p:cNvGrpSpPr/>
          <p:nvPr/>
        </p:nvGrpSpPr>
        <p:grpSpPr>
          <a:xfrm>
            <a:off x="3771725" y="2905856"/>
            <a:ext cx="1995300" cy="74400"/>
            <a:chOff x="3771725" y="2795900"/>
            <a:chExt cx="1995300" cy="74400"/>
          </a:xfrm>
        </p:grpSpPr>
        <p:sp>
          <p:nvSpPr>
            <p:cNvPr id="1454" name="Google Shape;1454;p52"/>
            <p:cNvSpPr/>
            <p:nvPr/>
          </p:nvSpPr>
          <p:spPr>
            <a:xfrm>
              <a:off x="3771725" y="2795900"/>
              <a:ext cx="1995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5" name="Google Shape;1455;p52"/>
            <p:cNvSpPr/>
            <p:nvPr/>
          </p:nvSpPr>
          <p:spPr>
            <a:xfrm>
              <a:off x="3771725" y="2795900"/>
              <a:ext cx="16305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aphicFrame>
        <p:nvGraphicFramePr>
          <p:cNvPr id="1456" name="Google Shape;1456;p52"/>
          <p:cNvGraphicFramePr/>
          <p:nvPr/>
        </p:nvGraphicFramePr>
        <p:xfrm>
          <a:off x="6027038" y="2034494"/>
          <a:ext cx="2386625" cy="1074500"/>
        </p:xfrm>
        <a:graphic>
          <a:graphicData uri="http://schemas.openxmlformats.org/drawingml/2006/table">
            <a:tbl>
              <a:tblPr>
                <a:noFill/>
                <a:tableStyleId>{455448A8-A26D-4632-9CA5-723645FD86BD}</a:tableStyleId>
              </a:tblPr>
              <a:tblGrid>
                <a:gridCol w="411725">
                  <a:extLst>
                    <a:ext uri="{9D8B030D-6E8A-4147-A177-3AD203B41FA5}">
                      <a16:colId xmlns:a16="http://schemas.microsoft.com/office/drawing/2014/main" val="20000"/>
                    </a:ext>
                  </a:extLst>
                </a:gridCol>
                <a:gridCol w="38642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1250">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no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no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no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457" name="Google Shape;1457;p52"/>
          <p:cNvGraphicFramePr/>
          <p:nvPr/>
        </p:nvGraphicFramePr>
        <p:xfrm>
          <a:off x="722138" y="34195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 </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1458" name="Google Shape;1458;p52"/>
          <p:cNvGraphicFramePr/>
          <p:nvPr/>
        </p:nvGraphicFramePr>
        <p:xfrm>
          <a:off x="3374600" y="34195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graphicFrame>
        <p:nvGraphicFramePr>
          <p:cNvPr id="1459" name="Google Shape;1459;p52"/>
          <p:cNvGraphicFramePr/>
          <p:nvPr/>
        </p:nvGraphicFramePr>
        <p:xfrm>
          <a:off x="6027038" y="3419550"/>
          <a:ext cx="2394450" cy="1074500"/>
        </p:xfrm>
        <a:graphic>
          <a:graphicData uri="http://schemas.openxmlformats.org/drawingml/2006/table">
            <a:tbl>
              <a:tblPr>
                <a:noFill/>
                <a:tableStyleId>{455448A8-A26D-4632-9CA5-723645FD86BD}</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no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cxnSp>
        <p:nvCxnSpPr>
          <p:cNvPr id="1460" name="Google Shape;1460;p52"/>
          <p:cNvCxnSpPr/>
          <p:nvPr/>
        </p:nvCxnSpPr>
        <p:spPr>
          <a:xfrm>
            <a:off x="6438775" y="3814488"/>
            <a:ext cx="1974900" cy="0"/>
          </a:xfrm>
          <a:prstGeom prst="straightConnector1">
            <a:avLst/>
          </a:prstGeom>
          <a:noFill/>
          <a:ln w="19050" cap="flat" cmpd="sng">
            <a:solidFill>
              <a:schemeClr val="lt1"/>
            </a:solidFill>
            <a:prstDash val="solid"/>
            <a:round/>
            <a:headEnd type="none" w="med" len="med"/>
            <a:tailEnd type="none" w="med" len="med"/>
          </a:ln>
        </p:spPr>
      </p:cxnSp>
      <p:cxnSp>
        <p:nvCxnSpPr>
          <p:cNvPr id="1461" name="Google Shape;1461;p52"/>
          <p:cNvCxnSpPr/>
          <p:nvPr/>
        </p:nvCxnSpPr>
        <p:spPr>
          <a:xfrm>
            <a:off x="6438775" y="4075138"/>
            <a:ext cx="1974900" cy="0"/>
          </a:xfrm>
          <a:prstGeom prst="straightConnector1">
            <a:avLst/>
          </a:prstGeom>
          <a:noFill/>
          <a:ln w="19050" cap="flat" cmpd="sng">
            <a:solidFill>
              <a:schemeClr val="dk2"/>
            </a:solidFill>
            <a:prstDash val="solid"/>
            <a:round/>
            <a:headEnd type="none" w="med" len="med"/>
            <a:tailEnd type="none" w="med" len="med"/>
          </a:ln>
        </p:spPr>
      </p:cxnSp>
      <p:cxnSp>
        <p:nvCxnSpPr>
          <p:cNvPr id="1462" name="Google Shape;1462;p52"/>
          <p:cNvCxnSpPr/>
          <p:nvPr/>
        </p:nvCxnSpPr>
        <p:spPr>
          <a:xfrm>
            <a:off x="6438775" y="4335788"/>
            <a:ext cx="1974900" cy="0"/>
          </a:xfrm>
          <a:prstGeom prst="straightConnector1">
            <a:avLst/>
          </a:prstGeom>
          <a:noFill/>
          <a:ln w="19050" cap="flat" cmpd="sng">
            <a:solidFill>
              <a:schemeClr val="lt2"/>
            </a:solidFill>
            <a:prstDash val="solid"/>
            <a:round/>
            <a:headEnd type="none" w="med" len="med"/>
            <a:tailEnd type="none" w="med" len="med"/>
          </a:ln>
        </p:spPr>
      </p:cxnSp>
      <p:sp>
        <p:nvSpPr>
          <p:cNvPr id="1463" name="Google Shape;1463;p52"/>
          <p:cNvSpPr/>
          <p:nvPr/>
        </p:nvSpPr>
        <p:spPr>
          <a:xfrm>
            <a:off x="643177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4" name="Google Shape;1464;p52"/>
          <p:cNvSpPr/>
          <p:nvPr/>
        </p:nvSpPr>
        <p:spPr>
          <a:xfrm>
            <a:off x="6830850"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5" name="Google Shape;1465;p52"/>
          <p:cNvSpPr/>
          <p:nvPr/>
        </p:nvSpPr>
        <p:spPr>
          <a:xfrm>
            <a:off x="722672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6" name="Google Shape;1466;p52"/>
          <p:cNvSpPr/>
          <p:nvPr/>
        </p:nvSpPr>
        <p:spPr>
          <a:xfrm>
            <a:off x="6431775" y="4037938"/>
            <a:ext cx="3990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7" name="Google Shape;1467;p52"/>
          <p:cNvSpPr/>
          <p:nvPr/>
        </p:nvSpPr>
        <p:spPr>
          <a:xfrm>
            <a:off x="6830850"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8" name="Google Shape;1468;p52"/>
          <p:cNvSpPr/>
          <p:nvPr/>
        </p:nvSpPr>
        <p:spPr>
          <a:xfrm>
            <a:off x="7226725"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9" name="Google Shape;1469;p52"/>
          <p:cNvSpPr/>
          <p:nvPr/>
        </p:nvSpPr>
        <p:spPr>
          <a:xfrm>
            <a:off x="1919375" y="843700"/>
            <a:ext cx="11877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473"/>
        <p:cNvGrpSpPr/>
        <p:nvPr/>
      </p:nvGrpSpPr>
      <p:grpSpPr>
        <a:xfrm>
          <a:off x="0" y="0"/>
          <a:ext cx="0" cy="0"/>
          <a:chOff x="0" y="0"/>
          <a:chExt cx="0" cy="0"/>
        </a:xfrm>
      </p:grpSpPr>
      <p:grpSp>
        <p:nvGrpSpPr>
          <p:cNvPr id="1474" name="Google Shape;1474;p53"/>
          <p:cNvGrpSpPr/>
          <p:nvPr/>
        </p:nvGrpSpPr>
        <p:grpSpPr>
          <a:xfrm>
            <a:off x="4842026" y="534551"/>
            <a:ext cx="1039466" cy="1217093"/>
            <a:chOff x="4842026" y="534551"/>
            <a:chExt cx="1039466" cy="1217093"/>
          </a:xfrm>
        </p:grpSpPr>
        <p:grpSp>
          <p:nvGrpSpPr>
            <p:cNvPr id="1475" name="Google Shape;1475;p53"/>
            <p:cNvGrpSpPr/>
            <p:nvPr/>
          </p:nvGrpSpPr>
          <p:grpSpPr>
            <a:xfrm>
              <a:off x="4842026" y="534551"/>
              <a:ext cx="1039466" cy="1217093"/>
              <a:chOff x="5730743" y="656888"/>
              <a:chExt cx="812400" cy="951300"/>
            </a:xfrm>
          </p:grpSpPr>
          <p:grpSp>
            <p:nvGrpSpPr>
              <p:cNvPr id="1476" name="Google Shape;1476;p53"/>
              <p:cNvGrpSpPr/>
              <p:nvPr/>
            </p:nvGrpSpPr>
            <p:grpSpPr>
              <a:xfrm>
                <a:off x="5730743" y="726350"/>
                <a:ext cx="812400" cy="812400"/>
                <a:chOff x="5730743" y="726350"/>
                <a:chExt cx="812400" cy="812400"/>
              </a:xfrm>
            </p:grpSpPr>
            <p:sp>
              <p:nvSpPr>
                <p:cNvPr id="1477" name="Google Shape;1477;p53"/>
                <p:cNvSpPr/>
                <p:nvPr/>
              </p:nvSpPr>
              <p:spPr>
                <a:xfrm>
                  <a:off x="6136943" y="726350"/>
                  <a:ext cx="406200" cy="406200"/>
                </a:xfrm>
                <a:prstGeom prst="round2Diag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8" name="Google Shape;1478;p53"/>
                <p:cNvSpPr/>
                <p:nvPr/>
              </p:nvSpPr>
              <p:spPr>
                <a:xfrm rot="10800000" flipH="1">
                  <a:off x="6136943" y="1132550"/>
                  <a:ext cx="406200" cy="4062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9" name="Google Shape;1479;p53"/>
                <p:cNvSpPr/>
                <p:nvPr/>
              </p:nvSpPr>
              <p:spPr>
                <a:xfrm flipH="1">
                  <a:off x="5730743" y="726350"/>
                  <a:ext cx="406200" cy="4062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0" name="Google Shape;1480;p53"/>
                <p:cNvSpPr/>
                <p:nvPr/>
              </p:nvSpPr>
              <p:spPr>
                <a:xfrm rot="10800000">
                  <a:off x="5730743" y="1132550"/>
                  <a:ext cx="406200" cy="4062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1" name="Google Shape;1481;p53"/>
              <p:cNvSpPr/>
              <p:nvPr/>
            </p:nvSpPr>
            <p:spPr>
              <a:xfrm>
                <a:off x="5973443" y="969050"/>
                <a:ext cx="327000" cy="3270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2" name="Google Shape;1482;p53"/>
              <p:cNvSpPr/>
              <p:nvPr/>
            </p:nvSpPr>
            <p:spPr>
              <a:xfrm>
                <a:off x="5799987" y="656888"/>
                <a:ext cx="147900" cy="147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3" name="Google Shape;1483;p53"/>
              <p:cNvSpPr/>
              <p:nvPr/>
            </p:nvSpPr>
            <p:spPr>
              <a:xfrm>
                <a:off x="5799987" y="1460288"/>
                <a:ext cx="147900" cy="1479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4" name="Google Shape;1484;p53"/>
              <p:cNvSpPr/>
              <p:nvPr/>
            </p:nvSpPr>
            <p:spPr>
              <a:xfrm>
                <a:off x="6326037" y="656888"/>
                <a:ext cx="147900" cy="1479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5" name="Google Shape;1485;p53"/>
              <p:cNvSpPr/>
              <p:nvPr/>
            </p:nvSpPr>
            <p:spPr>
              <a:xfrm>
                <a:off x="6326037" y="1460288"/>
                <a:ext cx="147900" cy="1479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6" name="Google Shape;1486;p53"/>
            <p:cNvSpPr/>
            <p:nvPr/>
          </p:nvSpPr>
          <p:spPr>
            <a:xfrm>
              <a:off x="5110626" y="892261"/>
              <a:ext cx="501900" cy="50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87" name="Google Shape;1487;p53"/>
          <p:cNvSpPr/>
          <p:nvPr/>
        </p:nvSpPr>
        <p:spPr>
          <a:xfrm flipH="1">
            <a:off x="3926963" y="3394775"/>
            <a:ext cx="496800" cy="5097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88" name="Google Shape;1488;p53"/>
          <p:cNvGrpSpPr/>
          <p:nvPr/>
        </p:nvGrpSpPr>
        <p:grpSpPr>
          <a:xfrm>
            <a:off x="702941" y="2050687"/>
            <a:ext cx="1076771" cy="1049716"/>
            <a:chOff x="703000" y="2087175"/>
            <a:chExt cx="1002300" cy="977025"/>
          </a:xfrm>
        </p:grpSpPr>
        <p:sp>
          <p:nvSpPr>
            <p:cNvPr id="1489" name="Google Shape;1489;p53"/>
            <p:cNvSpPr/>
            <p:nvPr/>
          </p:nvSpPr>
          <p:spPr>
            <a:xfrm>
              <a:off x="868450" y="2087175"/>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0" name="Google Shape;1490;p53"/>
            <p:cNvSpPr/>
            <p:nvPr/>
          </p:nvSpPr>
          <p:spPr>
            <a:xfrm>
              <a:off x="1033900" y="2392800"/>
              <a:ext cx="671400" cy="671400"/>
            </a:xfrm>
            <a:prstGeom prst="ellipse">
              <a:avLst/>
            </a:prstGeom>
            <a:solidFill>
              <a:srgbClr val="B07CC6">
                <a:alpha val="5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1" name="Google Shape;1491;p53"/>
            <p:cNvSpPr/>
            <p:nvPr/>
          </p:nvSpPr>
          <p:spPr>
            <a:xfrm>
              <a:off x="703000" y="2392800"/>
              <a:ext cx="671400" cy="671400"/>
            </a:xfrm>
            <a:prstGeom prst="ellipse">
              <a:avLst/>
            </a:prstGeom>
            <a:solidFill>
              <a:srgbClr val="503259">
                <a:alpha val="587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92" name="Google Shape;1492;p53"/>
          <p:cNvGrpSpPr/>
          <p:nvPr/>
        </p:nvGrpSpPr>
        <p:grpSpPr>
          <a:xfrm>
            <a:off x="1906805" y="2058326"/>
            <a:ext cx="688976" cy="1049885"/>
            <a:chOff x="1992126" y="2083056"/>
            <a:chExt cx="750600" cy="1143790"/>
          </a:xfrm>
        </p:grpSpPr>
        <p:grpSp>
          <p:nvGrpSpPr>
            <p:cNvPr id="1493" name="Google Shape;1493;p53"/>
            <p:cNvGrpSpPr/>
            <p:nvPr/>
          </p:nvGrpSpPr>
          <p:grpSpPr>
            <a:xfrm>
              <a:off x="1992126" y="2083056"/>
              <a:ext cx="750600" cy="1143661"/>
              <a:chOff x="1992126" y="2083056"/>
              <a:chExt cx="750600" cy="1143661"/>
            </a:xfrm>
          </p:grpSpPr>
          <p:sp>
            <p:nvSpPr>
              <p:cNvPr id="1494" name="Google Shape;1494;p53"/>
              <p:cNvSpPr/>
              <p:nvPr/>
            </p:nvSpPr>
            <p:spPr>
              <a:xfrm>
                <a:off x="1992126" y="2083056"/>
                <a:ext cx="750600" cy="750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5" name="Google Shape;1495;p53"/>
              <p:cNvCxnSpPr/>
              <p:nvPr/>
            </p:nvCxnSpPr>
            <p:spPr>
              <a:xfrm>
                <a:off x="1992126" y="2458418"/>
                <a:ext cx="0" cy="768300"/>
              </a:xfrm>
              <a:prstGeom prst="straightConnector1">
                <a:avLst/>
              </a:prstGeom>
              <a:noFill/>
              <a:ln w="19050" cap="flat" cmpd="sng">
                <a:solidFill>
                  <a:schemeClr val="lt1"/>
                </a:solidFill>
                <a:prstDash val="solid"/>
                <a:round/>
                <a:headEnd type="none" w="med" len="med"/>
                <a:tailEnd type="none" w="med" len="med"/>
              </a:ln>
            </p:spPr>
          </p:cxnSp>
        </p:grpSp>
        <p:grpSp>
          <p:nvGrpSpPr>
            <p:cNvPr id="1496" name="Google Shape;1496;p53"/>
            <p:cNvGrpSpPr/>
            <p:nvPr/>
          </p:nvGrpSpPr>
          <p:grpSpPr>
            <a:xfrm>
              <a:off x="2045161" y="2136120"/>
              <a:ext cx="644700" cy="1090586"/>
              <a:chOff x="2045161" y="2136120"/>
              <a:chExt cx="644700" cy="1090586"/>
            </a:xfrm>
          </p:grpSpPr>
          <p:sp>
            <p:nvSpPr>
              <p:cNvPr id="1497" name="Google Shape;1497;p53"/>
              <p:cNvSpPr/>
              <p:nvPr/>
            </p:nvSpPr>
            <p:spPr>
              <a:xfrm>
                <a:off x="2045161" y="2136120"/>
                <a:ext cx="644700" cy="6447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98" name="Google Shape;1498;p53"/>
              <p:cNvCxnSpPr>
                <a:stCxn id="1497" idx="3"/>
              </p:cNvCxnSpPr>
              <p:nvPr/>
            </p:nvCxnSpPr>
            <p:spPr>
              <a:xfrm>
                <a:off x="2139575" y="2686406"/>
                <a:ext cx="0" cy="540300"/>
              </a:xfrm>
              <a:prstGeom prst="straightConnector1">
                <a:avLst/>
              </a:prstGeom>
              <a:noFill/>
              <a:ln w="19050" cap="flat" cmpd="sng">
                <a:solidFill>
                  <a:schemeClr val="dk2"/>
                </a:solidFill>
                <a:prstDash val="solid"/>
                <a:round/>
                <a:headEnd type="none" w="med" len="med"/>
                <a:tailEnd type="none" w="med" len="med"/>
              </a:ln>
            </p:spPr>
          </p:cxnSp>
        </p:grpSp>
        <p:grpSp>
          <p:nvGrpSpPr>
            <p:cNvPr id="1499" name="Google Shape;1499;p53"/>
            <p:cNvGrpSpPr/>
            <p:nvPr/>
          </p:nvGrpSpPr>
          <p:grpSpPr>
            <a:xfrm>
              <a:off x="2101854" y="2192746"/>
              <a:ext cx="531300" cy="1034100"/>
              <a:chOff x="2101854" y="2192746"/>
              <a:chExt cx="531300" cy="1034100"/>
            </a:xfrm>
          </p:grpSpPr>
          <p:sp>
            <p:nvSpPr>
              <p:cNvPr id="1500" name="Google Shape;1500;p53"/>
              <p:cNvSpPr/>
              <p:nvPr/>
            </p:nvSpPr>
            <p:spPr>
              <a:xfrm>
                <a:off x="2101854" y="2192746"/>
                <a:ext cx="531300" cy="531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1" name="Google Shape;1501;p53"/>
              <p:cNvCxnSpPr>
                <a:stCxn id="1500" idx="4"/>
              </p:cNvCxnSpPr>
              <p:nvPr/>
            </p:nvCxnSpPr>
            <p:spPr>
              <a:xfrm>
                <a:off x="2367504" y="2724046"/>
                <a:ext cx="0" cy="502800"/>
              </a:xfrm>
              <a:prstGeom prst="straightConnector1">
                <a:avLst/>
              </a:prstGeom>
              <a:noFill/>
              <a:ln w="19050" cap="flat" cmpd="sng">
                <a:solidFill>
                  <a:schemeClr val="lt2"/>
                </a:solidFill>
                <a:prstDash val="solid"/>
                <a:round/>
                <a:headEnd type="none" w="med" len="med"/>
                <a:tailEnd type="none" w="med" len="med"/>
              </a:ln>
            </p:spPr>
          </p:cxnSp>
        </p:grpSp>
        <p:grpSp>
          <p:nvGrpSpPr>
            <p:cNvPr id="1502" name="Google Shape;1502;p53"/>
            <p:cNvGrpSpPr/>
            <p:nvPr/>
          </p:nvGrpSpPr>
          <p:grpSpPr>
            <a:xfrm>
              <a:off x="2162890" y="2253859"/>
              <a:ext cx="409200" cy="972900"/>
              <a:chOff x="2162890" y="2253859"/>
              <a:chExt cx="409200" cy="972900"/>
            </a:xfrm>
          </p:grpSpPr>
          <p:sp>
            <p:nvSpPr>
              <p:cNvPr id="1503" name="Google Shape;1503;p53"/>
              <p:cNvSpPr/>
              <p:nvPr/>
            </p:nvSpPr>
            <p:spPr>
              <a:xfrm>
                <a:off x="2162890" y="2253859"/>
                <a:ext cx="409200" cy="4092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4" name="Google Shape;1504;p53"/>
              <p:cNvCxnSpPr>
                <a:stCxn id="1503" idx="6"/>
              </p:cNvCxnSpPr>
              <p:nvPr/>
            </p:nvCxnSpPr>
            <p:spPr>
              <a:xfrm>
                <a:off x="2572090" y="2458459"/>
                <a:ext cx="0" cy="768300"/>
              </a:xfrm>
              <a:prstGeom prst="straightConnector1">
                <a:avLst/>
              </a:prstGeom>
              <a:noFill/>
              <a:ln w="19050" cap="flat" cmpd="sng">
                <a:solidFill>
                  <a:schemeClr val="accent1"/>
                </a:solidFill>
                <a:prstDash val="solid"/>
                <a:round/>
                <a:headEnd type="none" w="med" len="med"/>
                <a:tailEnd type="none" w="med" len="med"/>
              </a:ln>
            </p:spPr>
          </p:cxnSp>
        </p:grpSp>
        <p:grpSp>
          <p:nvGrpSpPr>
            <p:cNvPr id="1505" name="Google Shape;1505;p53"/>
            <p:cNvGrpSpPr/>
            <p:nvPr/>
          </p:nvGrpSpPr>
          <p:grpSpPr>
            <a:xfrm>
              <a:off x="2212739" y="2303722"/>
              <a:ext cx="309600" cy="923060"/>
              <a:chOff x="2212739" y="2303722"/>
              <a:chExt cx="309600" cy="923060"/>
            </a:xfrm>
          </p:grpSpPr>
          <p:sp>
            <p:nvSpPr>
              <p:cNvPr id="1506" name="Google Shape;1506;p53"/>
              <p:cNvSpPr/>
              <p:nvPr/>
            </p:nvSpPr>
            <p:spPr>
              <a:xfrm>
                <a:off x="2212739" y="2303722"/>
                <a:ext cx="309600" cy="3096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07" name="Google Shape;1507;p53"/>
              <p:cNvCxnSpPr>
                <a:stCxn id="1506" idx="5"/>
              </p:cNvCxnSpPr>
              <p:nvPr/>
            </p:nvCxnSpPr>
            <p:spPr>
              <a:xfrm>
                <a:off x="2476999" y="2567982"/>
                <a:ext cx="0" cy="658800"/>
              </a:xfrm>
              <a:prstGeom prst="straightConnector1">
                <a:avLst/>
              </a:prstGeom>
              <a:noFill/>
              <a:ln w="19050" cap="flat" cmpd="sng">
                <a:solidFill>
                  <a:schemeClr val="accent3"/>
                </a:solidFill>
                <a:prstDash val="solid"/>
                <a:round/>
                <a:headEnd type="none" w="med" len="med"/>
                <a:tailEnd type="none" w="med" len="med"/>
              </a:ln>
            </p:spPr>
          </p:cxnSp>
        </p:grpSp>
      </p:grpSp>
      <p:grpSp>
        <p:nvGrpSpPr>
          <p:cNvPr id="1508" name="Google Shape;1508;p53"/>
          <p:cNvGrpSpPr/>
          <p:nvPr/>
        </p:nvGrpSpPr>
        <p:grpSpPr>
          <a:xfrm>
            <a:off x="7677625" y="547580"/>
            <a:ext cx="753078" cy="752223"/>
            <a:chOff x="1186975" y="238125"/>
            <a:chExt cx="5244275" cy="5238325"/>
          </a:xfrm>
        </p:grpSpPr>
        <p:sp>
          <p:nvSpPr>
            <p:cNvPr id="1509" name="Google Shape;1509;p5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53"/>
          <p:cNvGrpSpPr/>
          <p:nvPr/>
        </p:nvGrpSpPr>
        <p:grpSpPr>
          <a:xfrm>
            <a:off x="702950" y="3398221"/>
            <a:ext cx="1292910" cy="430549"/>
            <a:chOff x="238125" y="1335475"/>
            <a:chExt cx="5418735" cy="3034175"/>
          </a:xfrm>
        </p:grpSpPr>
        <p:sp>
          <p:nvSpPr>
            <p:cNvPr id="1514" name="Google Shape;1514;p5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53"/>
          <p:cNvGrpSpPr/>
          <p:nvPr/>
        </p:nvGrpSpPr>
        <p:grpSpPr>
          <a:xfrm>
            <a:off x="713215" y="551136"/>
            <a:ext cx="1590024" cy="1217116"/>
            <a:chOff x="688541" y="663825"/>
            <a:chExt cx="1287052" cy="985200"/>
          </a:xfrm>
        </p:grpSpPr>
        <p:grpSp>
          <p:nvGrpSpPr>
            <p:cNvPr id="1518" name="Google Shape;1518;p53"/>
            <p:cNvGrpSpPr/>
            <p:nvPr/>
          </p:nvGrpSpPr>
          <p:grpSpPr>
            <a:xfrm>
              <a:off x="855600" y="663825"/>
              <a:ext cx="1119992" cy="985200"/>
              <a:chOff x="855600" y="663825"/>
              <a:chExt cx="1119992" cy="985200"/>
            </a:xfrm>
          </p:grpSpPr>
          <p:grpSp>
            <p:nvGrpSpPr>
              <p:cNvPr id="1519" name="Google Shape;1519;p53"/>
              <p:cNvGrpSpPr/>
              <p:nvPr/>
            </p:nvGrpSpPr>
            <p:grpSpPr>
              <a:xfrm>
                <a:off x="855600" y="663825"/>
                <a:ext cx="1119992" cy="985200"/>
                <a:chOff x="855600" y="663825"/>
                <a:chExt cx="1119992" cy="985200"/>
              </a:xfrm>
            </p:grpSpPr>
            <p:sp>
              <p:nvSpPr>
                <p:cNvPr id="1520" name="Google Shape;1520;p53"/>
                <p:cNvSpPr/>
                <p:nvPr/>
              </p:nvSpPr>
              <p:spPr>
                <a:xfrm>
                  <a:off x="1249592" y="663825"/>
                  <a:ext cx="726000" cy="234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1" name="Google Shape;1521;p53"/>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2" name="Google Shape;1522;p53"/>
              <p:cNvSpPr/>
              <p:nvPr/>
            </p:nvSpPr>
            <p:spPr>
              <a:xfrm>
                <a:off x="1765067" y="696725"/>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3" name="Google Shape;1523;p53"/>
            <p:cNvGrpSpPr/>
            <p:nvPr/>
          </p:nvGrpSpPr>
          <p:grpSpPr>
            <a:xfrm>
              <a:off x="688550" y="733463"/>
              <a:ext cx="1082650" cy="846000"/>
              <a:chOff x="688550" y="733463"/>
              <a:chExt cx="1082650" cy="846000"/>
            </a:xfrm>
          </p:grpSpPr>
          <p:grpSp>
            <p:nvGrpSpPr>
              <p:cNvPr id="1524" name="Google Shape;1524;p53"/>
              <p:cNvGrpSpPr/>
              <p:nvPr/>
            </p:nvGrpSpPr>
            <p:grpSpPr>
              <a:xfrm>
                <a:off x="688550" y="733463"/>
                <a:ext cx="1082650" cy="846000"/>
                <a:chOff x="688550" y="733463"/>
                <a:chExt cx="1082650" cy="846000"/>
              </a:xfrm>
            </p:grpSpPr>
            <p:sp>
              <p:nvSpPr>
                <p:cNvPr id="1525" name="Google Shape;1525;p53"/>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6" name="Google Shape;1526;p53"/>
                <p:cNvSpPr/>
                <p:nvPr/>
              </p:nvSpPr>
              <p:spPr>
                <a:xfrm>
                  <a:off x="688550" y="733475"/>
                  <a:ext cx="726000" cy="234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27" name="Google Shape;1527;p53"/>
              <p:cNvSpPr/>
              <p:nvPr/>
            </p:nvSpPr>
            <p:spPr>
              <a:xfrm>
                <a:off x="728636" y="764183"/>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28" name="Google Shape;1528;p53"/>
            <p:cNvGrpSpPr/>
            <p:nvPr/>
          </p:nvGrpSpPr>
          <p:grpSpPr>
            <a:xfrm>
              <a:off x="688541" y="807775"/>
              <a:ext cx="1008259" cy="697200"/>
              <a:chOff x="688541" y="807775"/>
              <a:chExt cx="1008259" cy="697200"/>
            </a:xfrm>
          </p:grpSpPr>
          <p:grpSp>
            <p:nvGrpSpPr>
              <p:cNvPr id="1529" name="Google Shape;1529;p53"/>
              <p:cNvGrpSpPr/>
              <p:nvPr/>
            </p:nvGrpSpPr>
            <p:grpSpPr>
              <a:xfrm>
                <a:off x="688541" y="807775"/>
                <a:ext cx="1008259" cy="697200"/>
                <a:chOff x="688541" y="807775"/>
                <a:chExt cx="1008259" cy="697200"/>
              </a:xfrm>
            </p:grpSpPr>
            <p:sp>
              <p:nvSpPr>
                <p:cNvPr id="1530" name="Google Shape;1530;p53"/>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1" name="Google Shape;1531;p53"/>
                <p:cNvSpPr/>
                <p:nvPr/>
              </p:nvSpPr>
              <p:spPr>
                <a:xfrm>
                  <a:off x="688541" y="1268927"/>
                  <a:ext cx="726000" cy="23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2" name="Google Shape;1532;p53"/>
              <p:cNvSpPr/>
              <p:nvPr/>
            </p:nvSpPr>
            <p:spPr>
              <a:xfrm>
                <a:off x="728636" y="1300541"/>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3" name="Google Shape;1533;p53"/>
            <p:cNvGrpSpPr/>
            <p:nvPr/>
          </p:nvGrpSpPr>
          <p:grpSpPr>
            <a:xfrm>
              <a:off x="1079700" y="887975"/>
              <a:ext cx="895892" cy="539681"/>
              <a:chOff x="1079700" y="887975"/>
              <a:chExt cx="895892" cy="539681"/>
            </a:xfrm>
          </p:grpSpPr>
          <p:grpSp>
            <p:nvGrpSpPr>
              <p:cNvPr id="1534" name="Google Shape;1534;p53"/>
              <p:cNvGrpSpPr/>
              <p:nvPr/>
            </p:nvGrpSpPr>
            <p:grpSpPr>
              <a:xfrm>
                <a:off x="1079700" y="887975"/>
                <a:ext cx="895892" cy="539681"/>
                <a:chOff x="1079700" y="887975"/>
                <a:chExt cx="895892" cy="539681"/>
              </a:xfrm>
            </p:grpSpPr>
            <p:sp>
              <p:nvSpPr>
                <p:cNvPr id="1535" name="Google Shape;1535;p53"/>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6" name="Google Shape;1536;p53"/>
                <p:cNvSpPr/>
                <p:nvPr/>
              </p:nvSpPr>
              <p:spPr>
                <a:xfrm>
                  <a:off x="1249592" y="1192756"/>
                  <a:ext cx="726000" cy="23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7" name="Google Shape;1537;p53"/>
              <p:cNvSpPr/>
              <p:nvPr/>
            </p:nvSpPr>
            <p:spPr>
              <a:xfrm>
                <a:off x="1765067" y="1226950"/>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8" name="Google Shape;1538;p53"/>
            <p:cNvSpPr/>
            <p:nvPr/>
          </p:nvSpPr>
          <p:spPr>
            <a:xfrm>
              <a:off x="1145118" y="953413"/>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39" name="Google Shape;1539;p53"/>
          <p:cNvGrpSpPr/>
          <p:nvPr/>
        </p:nvGrpSpPr>
        <p:grpSpPr>
          <a:xfrm>
            <a:off x="2359674" y="539588"/>
            <a:ext cx="1119708" cy="1217144"/>
            <a:chOff x="2404275" y="663825"/>
            <a:chExt cx="906206" cy="985063"/>
          </a:xfrm>
        </p:grpSpPr>
        <p:cxnSp>
          <p:nvCxnSpPr>
            <p:cNvPr id="1540" name="Google Shape;1540;p53"/>
            <p:cNvCxnSpPr>
              <a:stCxn id="1541" idx="5"/>
              <a:endCxn id="1542" idx="1"/>
            </p:cNvCxnSpPr>
            <p:nvPr/>
          </p:nvCxnSpPr>
          <p:spPr>
            <a:xfrm>
              <a:off x="2961111" y="914258"/>
              <a:ext cx="99000" cy="138300"/>
            </a:xfrm>
            <a:prstGeom prst="straightConnector1">
              <a:avLst/>
            </a:prstGeom>
            <a:noFill/>
            <a:ln w="19050" cap="flat" cmpd="sng">
              <a:solidFill>
                <a:schemeClr val="lt1"/>
              </a:solidFill>
              <a:prstDash val="solid"/>
              <a:round/>
              <a:headEnd type="none" w="med" len="med"/>
              <a:tailEnd type="none" w="med" len="med"/>
            </a:ln>
          </p:spPr>
        </p:cxnSp>
        <p:cxnSp>
          <p:nvCxnSpPr>
            <p:cNvPr id="1543" name="Google Shape;1543;p53"/>
            <p:cNvCxnSpPr>
              <a:stCxn id="1542" idx="3"/>
              <a:endCxn id="1544" idx="7"/>
            </p:cNvCxnSpPr>
            <p:nvPr/>
          </p:nvCxnSpPr>
          <p:spPr>
            <a:xfrm flipH="1">
              <a:off x="2961048" y="1260089"/>
              <a:ext cx="99000" cy="138300"/>
            </a:xfrm>
            <a:prstGeom prst="straightConnector1">
              <a:avLst/>
            </a:prstGeom>
            <a:noFill/>
            <a:ln w="19050" cap="flat" cmpd="sng">
              <a:solidFill>
                <a:schemeClr val="dk2"/>
              </a:solidFill>
              <a:prstDash val="solid"/>
              <a:round/>
              <a:headEnd type="none" w="med" len="med"/>
              <a:tailEnd type="none" w="med" len="med"/>
            </a:ln>
          </p:spPr>
        </p:cxnSp>
        <p:cxnSp>
          <p:nvCxnSpPr>
            <p:cNvPr id="1545" name="Google Shape;1545;p53"/>
            <p:cNvCxnSpPr>
              <a:stCxn id="1544" idx="1"/>
              <a:endCxn id="1546" idx="5"/>
            </p:cNvCxnSpPr>
            <p:nvPr/>
          </p:nvCxnSpPr>
          <p:spPr>
            <a:xfrm rot="10800000">
              <a:off x="2654645" y="1260155"/>
              <a:ext cx="99000" cy="138300"/>
            </a:xfrm>
            <a:prstGeom prst="straightConnector1">
              <a:avLst/>
            </a:prstGeom>
            <a:noFill/>
            <a:ln w="19050" cap="flat" cmpd="sng">
              <a:solidFill>
                <a:schemeClr val="lt2"/>
              </a:solidFill>
              <a:prstDash val="solid"/>
              <a:round/>
              <a:headEnd type="none" w="med" len="med"/>
              <a:tailEnd type="none" w="med" len="med"/>
            </a:ln>
          </p:spPr>
        </p:cxnSp>
        <p:cxnSp>
          <p:nvCxnSpPr>
            <p:cNvPr id="1547" name="Google Shape;1547;p53"/>
            <p:cNvCxnSpPr>
              <a:stCxn id="1546" idx="7"/>
              <a:endCxn id="1541" idx="3"/>
            </p:cNvCxnSpPr>
            <p:nvPr/>
          </p:nvCxnSpPr>
          <p:spPr>
            <a:xfrm rot="10800000" flipH="1">
              <a:off x="2654708" y="914324"/>
              <a:ext cx="99000" cy="138300"/>
            </a:xfrm>
            <a:prstGeom prst="straightConnector1">
              <a:avLst/>
            </a:prstGeom>
            <a:noFill/>
            <a:ln w="19050" cap="flat" cmpd="sng">
              <a:solidFill>
                <a:schemeClr val="accent1"/>
              </a:solidFill>
              <a:prstDash val="solid"/>
              <a:round/>
              <a:headEnd type="none" w="med" len="med"/>
              <a:tailEnd type="none" w="med" len="med"/>
            </a:ln>
          </p:spPr>
        </p:cxnSp>
        <p:sp>
          <p:nvSpPr>
            <p:cNvPr id="1541" name="Google Shape;1541;p53"/>
            <p:cNvSpPr/>
            <p:nvPr/>
          </p:nvSpPr>
          <p:spPr>
            <a:xfrm>
              <a:off x="2710678" y="663825"/>
              <a:ext cx="293400" cy="293400"/>
            </a:xfrm>
            <a:prstGeom prst="ellipse">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6" name="Google Shape;1546;p53"/>
            <p:cNvSpPr/>
            <p:nvPr/>
          </p:nvSpPr>
          <p:spPr>
            <a:xfrm>
              <a:off x="2404275" y="1009656"/>
              <a:ext cx="293400" cy="2934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4" name="Google Shape;1544;p53"/>
            <p:cNvSpPr/>
            <p:nvPr/>
          </p:nvSpPr>
          <p:spPr>
            <a:xfrm>
              <a:off x="2710678" y="1355488"/>
              <a:ext cx="293400" cy="293400"/>
            </a:xfrm>
            <a:prstGeom prst="ellipse">
              <a:avLst/>
            </a:prstGeom>
            <a:solidFill>
              <a:schemeClr val="dk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2" name="Google Shape;1542;p53"/>
            <p:cNvSpPr/>
            <p:nvPr/>
          </p:nvSpPr>
          <p:spPr>
            <a:xfrm>
              <a:off x="3017081" y="1009656"/>
              <a:ext cx="293400" cy="2934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48" name="Google Shape;1548;p53"/>
          <p:cNvGrpSpPr/>
          <p:nvPr/>
        </p:nvGrpSpPr>
        <p:grpSpPr>
          <a:xfrm>
            <a:off x="3535817" y="533799"/>
            <a:ext cx="1249565" cy="1216897"/>
            <a:chOff x="4002252" y="539625"/>
            <a:chExt cx="1139490" cy="1109700"/>
          </a:xfrm>
        </p:grpSpPr>
        <p:sp>
          <p:nvSpPr>
            <p:cNvPr id="1549" name="Google Shape;1549;p53"/>
            <p:cNvSpPr/>
            <p:nvPr/>
          </p:nvSpPr>
          <p:spPr>
            <a:xfrm>
              <a:off x="4118850" y="663825"/>
              <a:ext cx="906300" cy="8613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0" name="Google Shape;1550;p53"/>
            <p:cNvSpPr/>
            <p:nvPr/>
          </p:nvSpPr>
          <p:spPr>
            <a:xfrm>
              <a:off x="4425291" y="539625"/>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1" name="Google Shape;1551;p53"/>
            <p:cNvSpPr/>
            <p:nvPr/>
          </p:nvSpPr>
          <p:spPr>
            <a:xfrm>
              <a:off x="484834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2" name="Google Shape;1552;p53"/>
            <p:cNvSpPr/>
            <p:nvPr/>
          </p:nvSpPr>
          <p:spPr>
            <a:xfrm>
              <a:off x="400225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3" name="Google Shape;1553;p53"/>
            <p:cNvSpPr/>
            <p:nvPr/>
          </p:nvSpPr>
          <p:spPr>
            <a:xfrm>
              <a:off x="4156253" y="1345613"/>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54" name="Google Shape;1554;p53"/>
            <p:cNvSpPr/>
            <p:nvPr/>
          </p:nvSpPr>
          <p:spPr>
            <a:xfrm>
              <a:off x="4694328" y="1355925"/>
              <a:ext cx="293400" cy="29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55" name="Google Shape;1555;p53"/>
            <p:cNvCxnSpPr>
              <a:stCxn id="1552" idx="0"/>
              <a:endCxn id="1550" idx="2"/>
            </p:cNvCxnSpPr>
            <p:nvPr/>
          </p:nvCxnSpPr>
          <p:spPr>
            <a:xfrm rot="-5400000">
              <a:off x="4213752" y="621550"/>
              <a:ext cx="146700" cy="276300"/>
            </a:xfrm>
            <a:prstGeom prst="curvedConnector2">
              <a:avLst/>
            </a:prstGeom>
            <a:noFill/>
            <a:ln w="19050" cap="flat" cmpd="sng">
              <a:solidFill>
                <a:schemeClr val="dk2"/>
              </a:solidFill>
              <a:prstDash val="solid"/>
              <a:round/>
              <a:headEnd type="none" w="med" len="med"/>
              <a:tailEnd type="oval" w="med" len="med"/>
            </a:ln>
          </p:spPr>
        </p:cxnSp>
        <p:cxnSp>
          <p:nvCxnSpPr>
            <p:cNvPr id="1556" name="Google Shape;1556;p53"/>
            <p:cNvCxnSpPr>
              <a:stCxn id="1550" idx="6"/>
              <a:endCxn id="1551" idx="0"/>
            </p:cNvCxnSpPr>
            <p:nvPr/>
          </p:nvCxnSpPr>
          <p:spPr>
            <a:xfrm>
              <a:off x="4718691" y="686325"/>
              <a:ext cx="276300" cy="146700"/>
            </a:xfrm>
            <a:prstGeom prst="curvedConnector2">
              <a:avLst/>
            </a:prstGeom>
            <a:noFill/>
            <a:ln w="19050" cap="flat" cmpd="sng">
              <a:solidFill>
                <a:schemeClr val="lt1"/>
              </a:solidFill>
              <a:prstDash val="solid"/>
              <a:round/>
              <a:headEnd type="none" w="med" len="med"/>
              <a:tailEnd type="oval" w="med" len="med"/>
            </a:ln>
          </p:spPr>
        </p:cxnSp>
        <p:cxnSp>
          <p:nvCxnSpPr>
            <p:cNvPr id="1557" name="Google Shape;1557;p53"/>
            <p:cNvCxnSpPr>
              <a:stCxn id="1551" idx="5"/>
              <a:endCxn id="1554" idx="6"/>
            </p:cNvCxnSpPr>
            <p:nvPr/>
          </p:nvCxnSpPr>
          <p:spPr>
            <a:xfrm rot="5400000">
              <a:off x="4833725" y="1237533"/>
              <a:ext cx="419100" cy="111000"/>
            </a:xfrm>
            <a:prstGeom prst="curvedConnector2">
              <a:avLst/>
            </a:prstGeom>
            <a:noFill/>
            <a:ln w="19050" cap="flat" cmpd="sng">
              <a:solidFill>
                <a:schemeClr val="dk2"/>
              </a:solidFill>
              <a:prstDash val="solid"/>
              <a:round/>
              <a:headEnd type="none" w="med" len="med"/>
              <a:tailEnd type="oval" w="med" len="med"/>
            </a:ln>
          </p:spPr>
        </p:cxnSp>
        <p:cxnSp>
          <p:nvCxnSpPr>
            <p:cNvPr id="1558" name="Google Shape;1558;p53"/>
            <p:cNvCxnSpPr>
              <a:stCxn id="1554" idx="3"/>
              <a:endCxn id="1553" idx="5"/>
            </p:cNvCxnSpPr>
            <p:nvPr/>
          </p:nvCxnSpPr>
          <p:spPr>
            <a:xfrm rot="5400000" flipH="1">
              <a:off x="4566896" y="1435958"/>
              <a:ext cx="10200" cy="330600"/>
            </a:xfrm>
            <a:prstGeom prst="curvedConnector3">
              <a:avLst>
                <a:gd name="adj1" fmla="val -593612"/>
              </a:avLst>
            </a:prstGeom>
            <a:noFill/>
            <a:ln w="19050" cap="flat" cmpd="sng">
              <a:solidFill>
                <a:schemeClr val="lt2"/>
              </a:solidFill>
              <a:prstDash val="solid"/>
              <a:round/>
              <a:headEnd type="none" w="med" len="med"/>
              <a:tailEnd type="oval" w="med" len="med"/>
            </a:ln>
          </p:spPr>
        </p:cxnSp>
        <p:cxnSp>
          <p:nvCxnSpPr>
            <p:cNvPr id="1559" name="Google Shape;1559;p53"/>
            <p:cNvCxnSpPr>
              <a:stCxn id="1553" idx="2"/>
              <a:endCxn id="1552" idx="3"/>
            </p:cNvCxnSpPr>
            <p:nvPr/>
          </p:nvCxnSpPr>
          <p:spPr>
            <a:xfrm rot="10800000">
              <a:off x="4045253" y="1083413"/>
              <a:ext cx="111000" cy="408900"/>
            </a:xfrm>
            <a:prstGeom prst="curvedConnector2">
              <a:avLst/>
            </a:prstGeom>
            <a:noFill/>
            <a:ln w="19050" cap="flat" cmpd="sng">
              <a:solidFill>
                <a:schemeClr val="lt1"/>
              </a:solidFill>
              <a:prstDash val="solid"/>
              <a:round/>
              <a:headEnd type="none" w="med" len="med"/>
              <a:tailEnd type="oval" w="med" len="med"/>
            </a:ln>
          </p:spPr>
        </p:cxnSp>
      </p:grpSp>
      <p:grpSp>
        <p:nvGrpSpPr>
          <p:cNvPr id="1560" name="Google Shape;1560;p53"/>
          <p:cNvGrpSpPr/>
          <p:nvPr/>
        </p:nvGrpSpPr>
        <p:grpSpPr>
          <a:xfrm>
            <a:off x="5937690" y="534494"/>
            <a:ext cx="1683499" cy="1217116"/>
            <a:chOff x="6995517" y="647238"/>
            <a:chExt cx="1251300" cy="904650"/>
          </a:xfrm>
        </p:grpSpPr>
        <p:grpSp>
          <p:nvGrpSpPr>
            <p:cNvPr id="1561" name="Google Shape;1561;p53"/>
            <p:cNvGrpSpPr/>
            <p:nvPr/>
          </p:nvGrpSpPr>
          <p:grpSpPr>
            <a:xfrm>
              <a:off x="6995517" y="1027188"/>
              <a:ext cx="1251300" cy="524700"/>
              <a:chOff x="6995517" y="1027188"/>
              <a:chExt cx="1251300" cy="524700"/>
            </a:xfrm>
          </p:grpSpPr>
          <p:sp>
            <p:nvSpPr>
              <p:cNvPr id="1562" name="Google Shape;1562;p53"/>
              <p:cNvSpPr/>
              <p:nvPr/>
            </p:nvSpPr>
            <p:spPr>
              <a:xfrm>
                <a:off x="7001525" y="1027188"/>
                <a:ext cx="1053900" cy="5247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3" name="Google Shape;1563;p53"/>
              <p:cNvCxnSpPr/>
              <p:nvPr/>
            </p:nvCxnSpPr>
            <p:spPr>
              <a:xfrm rot="10800000" flipH="1">
                <a:off x="6995517" y="1287585"/>
                <a:ext cx="1251300" cy="1200"/>
              </a:xfrm>
              <a:prstGeom prst="straightConnector1">
                <a:avLst/>
              </a:prstGeom>
              <a:noFill/>
              <a:ln w="19050" cap="flat" cmpd="sng">
                <a:solidFill>
                  <a:schemeClr val="accent1"/>
                </a:solidFill>
                <a:prstDash val="solid"/>
                <a:round/>
                <a:headEnd type="none" w="med" len="med"/>
                <a:tailEnd type="oval" w="med" len="med"/>
              </a:ln>
            </p:spPr>
          </p:cxnSp>
        </p:grpSp>
        <p:grpSp>
          <p:nvGrpSpPr>
            <p:cNvPr id="1564" name="Google Shape;1564;p53"/>
            <p:cNvGrpSpPr/>
            <p:nvPr/>
          </p:nvGrpSpPr>
          <p:grpSpPr>
            <a:xfrm>
              <a:off x="7001525" y="900538"/>
              <a:ext cx="1245000" cy="524700"/>
              <a:chOff x="7001525" y="900538"/>
              <a:chExt cx="1245000" cy="524700"/>
            </a:xfrm>
          </p:grpSpPr>
          <p:sp>
            <p:nvSpPr>
              <p:cNvPr id="1565" name="Google Shape;1565;p53"/>
              <p:cNvSpPr/>
              <p:nvPr/>
            </p:nvSpPr>
            <p:spPr>
              <a:xfrm>
                <a:off x="7001525" y="900538"/>
                <a:ext cx="1053900" cy="5247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6" name="Google Shape;1566;p53"/>
              <p:cNvCxnSpPr>
                <a:stCxn id="1565" idx="1"/>
              </p:cNvCxnSpPr>
              <p:nvPr/>
            </p:nvCxnSpPr>
            <p:spPr>
              <a:xfrm rot="10800000" flipH="1">
                <a:off x="7001525" y="1159588"/>
                <a:ext cx="1245000" cy="3300"/>
              </a:xfrm>
              <a:prstGeom prst="straightConnector1">
                <a:avLst/>
              </a:prstGeom>
              <a:noFill/>
              <a:ln w="19050" cap="flat" cmpd="sng">
                <a:solidFill>
                  <a:schemeClr val="lt2"/>
                </a:solidFill>
                <a:prstDash val="solid"/>
                <a:round/>
                <a:headEnd type="none" w="med" len="med"/>
                <a:tailEnd type="oval" w="med" len="med"/>
              </a:ln>
            </p:spPr>
          </p:cxnSp>
        </p:grpSp>
        <p:grpSp>
          <p:nvGrpSpPr>
            <p:cNvPr id="1567" name="Google Shape;1567;p53"/>
            <p:cNvGrpSpPr/>
            <p:nvPr/>
          </p:nvGrpSpPr>
          <p:grpSpPr>
            <a:xfrm>
              <a:off x="7001525" y="773888"/>
              <a:ext cx="1245000" cy="524700"/>
              <a:chOff x="7001525" y="773888"/>
              <a:chExt cx="1245000" cy="524700"/>
            </a:xfrm>
          </p:grpSpPr>
          <p:sp>
            <p:nvSpPr>
              <p:cNvPr id="1568" name="Google Shape;1568;p53"/>
              <p:cNvSpPr/>
              <p:nvPr/>
            </p:nvSpPr>
            <p:spPr>
              <a:xfrm>
                <a:off x="7001525" y="773888"/>
                <a:ext cx="1053900" cy="5247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9" name="Google Shape;1569;p53"/>
              <p:cNvCxnSpPr>
                <a:stCxn id="1568" idx="1"/>
              </p:cNvCxnSpPr>
              <p:nvPr/>
            </p:nvCxnSpPr>
            <p:spPr>
              <a:xfrm rot="10800000" flipH="1">
                <a:off x="7001525" y="1031438"/>
                <a:ext cx="1245000" cy="4800"/>
              </a:xfrm>
              <a:prstGeom prst="straightConnector1">
                <a:avLst/>
              </a:prstGeom>
              <a:noFill/>
              <a:ln w="19050" cap="flat" cmpd="sng">
                <a:solidFill>
                  <a:schemeClr val="dk2"/>
                </a:solidFill>
                <a:prstDash val="solid"/>
                <a:round/>
                <a:headEnd type="none" w="med" len="med"/>
                <a:tailEnd type="oval" w="med" len="med"/>
              </a:ln>
            </p:spPr>
          </p:cxnSp>
        </p:grpSp>
        <p:grpSp>
          <p:nvGrpSpPr>
            <p:cNvPr id="1570" name="Google Shape;1570;p53"/>
            <p:cNvGrpSpPr/>
            <p:nvPr/>
          </p:nvGrpSpPr>
          <p:grpSpPr>
            <a:xfrm>
              <a:off x="7001525" y="647238"/>
              <a:ext cx="1245000" cy="524700"/>
              <a:chOff x="7001525" y="647238"/>
              <a:chExt cx="1245000" cy="524700"/>
            </a:xfrm>
          </p:grpSpPr>
          <p:sp>
            <p:nvSpPr>
              <p:cNvPr id="1571" name="Google Shape;1571;p53"/>
              <p:cNvSpPr/>
              <p:nvPr/>
            </p:nvSpPr>
            <p:spPr>
              <a:xfrm>
                <a:off x="7001525" y="647238"/>
                <a:ext cx="1053900" cy="5247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2" name="Google Shape;1572;p53"/>
              <p:cNvCxnSpPr>
                <a:stCxn id="1571" idx="1"/>
              </p:cNvCxnSpPr>
              <p:nvPr/>
            </p:nvCxnSpPr>
            <p:spPr>
              <a:xfrm>
                <a:off x="7001525" y="909588"/>
                <a:ext cx="1245000" cy="0"/>
              </a:xfrm>
              <a:prstGeom prst="straightConnector1">
                <a:avLst/>
              </a:prstGeom>
              <a:noFill/>
              <a:ln w="19050" cap="flat" cmpd="sng">
                <a:solidFill>
                  <a:schemeClr val="lt1"/>
                </a:solidFill>
                <a:prstDash val="solid"/>
                <a:round/>
                <a:headEnd type="none" w="med" len="med"/>
                <a:tailEnd type="oval" w="med" len="med"/>
              </a:ln>
            </p:spPr>
          </p:cxnSp>
        </p:grpSp>
      </p:grpSp>
      <p:grpSp>
        <p:nvGrpSpPr>
          <p:cNvPr id="1573" name="Google Shape;1573;p53"/>
          <p:cNvGrpSpPr/>
          <p:nvPr/>
        </p:nvGrpSpPr>
        <p:grpSpPr>
          <a:xfrm>
            <a:off x="2722986" y="2040746"/>
            <a:ext cx="1076798" cy="1053164"/>
            <a:chOff x="2829888" y="2087062"/>
            <a:chExt cx="992075" cy="970300"/>
          </a:xfrm>
        </p:grpSpPr>
        <p:grpSp>
          <p:nvGrpSpPr>
            <p:cNvPr id="1574" name="Google Shape;1574;p53"/>
            <p:cNvGrpSpPr/>
            <p:nvPr/>
          </p:nvGrpSpPr>
          <p:grpSpPr>
            <a:xfrm>
              <a:off x="2829888" y="2412087"/>
              <a:ext cx="449100" cy="293700"/>
              <a:chOff x="2829888" y="2412087"/>
              <a:chExt cx="449100" cy="293700"/>
            </a:xfrm>
          </p:grpSpPr>
          <p:sp>
            <p:nvSpPr>
              <p:cNvPr id="1575" name="Google Shape;1575;p53"/>
              <p:cNvSpPr/>
              <p:nvPr/>
            </p:nvSpPr>
            <p:spPr>
              <a:xfrm flipH="1">
                <a:off x="2984988" y="2412087"/>
                <a:ext cx="294000" cy="29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76" name="Google Shape;1576;p53"/>
              <p:cNvCxnSpPr>
                <a:stCxn id="1575" idx="6"/>
                <a:endCxn id="1577" idx="6"/>
              </p:cNvCxnSpPr>
              <p:nvPr/>
            </p:nvCxnSpPr>
            <p:spPr>
              <a:xfrm rot="10800000">
                <a:off x="2829888" y="2558937"/>
                <a:ext cx="1551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578" name="Google Shape;1578;p53"/>
            <p:cNvGrpSpPr/>
            <p:nvPr/>
          </p:nvGrpSpPr>
          <p:grpSpPr>
            <a:xfrm>
              <a:off x="3056019" y="2604662"/>
              <a:ext cx="294000" cy="452700"/>
              <a:chOff x="3056019" y="2604662"/>
              <a:chExt cx="294000" cy="452700"/>
            </a:xfrm>
          </p:grpSpPr>
          <p:sp>
            <p:nvSpPr>
              <p:cNvPr id="1579" name="Google Shape;1579;p53"/>
              <p:cNvSpPr/>
              <p:nvPr/>
            </p:nvSpPr>
            <p:spPr>
              <a:xfrm flipH="1">
                <a:off x="3056019" y="2604662"/>
                <a:ext cx="294000" cy="29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0" name="Google Shape;1580;p53"/>
              <p:cNvCxnSpPr>
                <a:stCxn id="1579" idx="4"/>
                <a:endCxn id="1581" idx="0"/>
              </p:cNvCxnSpPr>
              <p:nvPr/>
            </p:nvCxnSpPr>
            <p:spPr>
              <a:xfrm>
                <a:off x="3203019" y="2898362"/>
                <a:ext cx="0" cy="159000"/>
              </a:xfrm>
              <a:prstGeom prst="straightConnector1">
                <a:avLst/>
              </a:prstGeom>
              <a:noFill/>
              <a:ln w="19050" cap="flat" cmpd="sng">
                <a:solidFill>
                  <a:schemeClr val="accent1"/>
                </a:solidFill>
                <a:prstDash val="solid"/>
                <a:round/>
                <a:headEnd type="none" w="med" len="med"/>
                <a:tailEnd type="none" w="med" len="med"/>
              </a:ln>
            </p:spPr>
          </p:cxnSp>
        </p:grpSp>
        <p:grpSp>
          <p:nvGrpSpPr>
            <p:cNvPr id="1582" name="Google Shape;1582;p53"/>
            <p:cNvGrpSpPr/>
            <p:nvPr/>
          </p:nvGrpSpPr>
          <p:grpSpPr>
            <a:xfrm>
              <a:off x="3301813" y="2604662"/>
              <a:ext cx="294000" cy="452700"/>
              <a:chOff x="3301813" y="2604662"/>
              <a:chExt cx="294000" cy="452700"/>
            </a:xfrm>
          </p:grpSpPr>
          <p:sp>
            <p:nvSpPr>
              <p:cNvPr id="1583" name="Google Shape;1583;p53"/>
              <p:cNvSpPr/>
              <p:nvPr/>
            </p:nvSpPr>
            <p:spPr>
              <a:xfrm>
                <a:off x="3301813" y="2604662"/>
                <a:ext cx="294000" cy="29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4" name="Google Shape;1584;p53"/>
              <p:cNvCxnSpPr>
                <a:stCxn id="1583" idx="4"/>
                <a:endCxn id="1585" idx="0"/>
              </p:cNvCxnSpPr>
              <p:nvPr/>
            </p:nvCxnSpPr>
            <p:spPr>
              <a:xfrm>
                <a:off x="3448813" y="2898362"/>
                <a:ext cx="0" cy="159000"/>
              </a:xfrm>
              <a:prstGeom prst="straightConnector1">
                <a:avLst/>
              </a:prstGeom>
              <a:noFill/>
              <a:ln w="19050" cap="flat" cmpd="sng">
                <a:solidFill>
                  <a:schemeClr val="lt2"/>
                </a:solidFill>
                <a:prstDash val="solid"/>
                <a:round/>
                <a:headEnd type="none" w="med" len="med"/>
                <a:tailEnd type="none" w="med" len="med"/>
              </a:ln>
            </p:spPr>
          </p:cxnSp>
        </p:grpSp>
        <p:grpSp>
          <p:nvGrpSpPr>
            <p:cNvPr id="1586" name="Google Shape;1586;p53"/>
            <p:cNvGrpSpPr/>
            <p:nvPr/>
          </p:nvGrpSpPr>
          <p:grpSpPr>
            <a:xfrm>
              <a:off x="3372863" y="2412087"/>
              <a:ext cx="449100" cy="293700"/>
              <a:chOff x="3372863" y="2412087"/>
              <a:chExt cx="449100" cy="293700"/>
            </a:xfrm>
          </p:grpSpPr>
          <p:sp>
            <p:nvSpPr>
              <p:cNvPr id="1587" name="Google Shape;1587;p53"/>
              <p:cNvSpPr/>
              <p:nvPr/>
            </p:nvSpPr>
            <p:spPr>
              <a:xfrm>
                <a:off x="3372863" y="2412087"/>
                <a:ext cx="294000" cy="29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88" name="Google Shape;1588;p53"/>
              <p:cNvCxnSpPr>
                <a:stCxn id="1587" idx="6"/>
                <a:endCxn id="1589" idx="2"/>
              </p:cNvCxnSpPr>
              <p:nvPr/>
            </p:nvCxnSpPr>
            <p:spPr>
              <a:xfrm>
                <a:off x="3666863" y="2558937"/>
                <a:ext cx="155100" cy="0"/>
              </a:xfrm>
              <a:prstGeom prst="straightConnector1">
                <a:avLst/>
              </a:prstGeom>
              <a:noFill/>
              <a:ln w="19050" cap="flat" cmpd="sng">
                <a:solidFill>
                  <a:schemeClr val="dk2"/>
                </a:solidFill>
                <a:prstDash val="solid"/>
                <a:round/>
                <a:headEnd type="none" w="med" len="med"/>
                <a:tailEnd type="none" w="med" len="med"/>
              </a:ln>
            </p:spPr>
          </p:cxnSp>
        </p:grpSp>
        <p:grpSp>
          <p:nvGrpSpPr>
            <p:cNvPr id="1590" name="Google Shape;1590;p53"/>
            <p:cNvGrpSpPr/>
            <p:nvPr/>
          </p:nvGrpSpPr>
          <p:grpSpPr>
            <a:xfrm>
              <a:off x="3178916" y="2087062"/>
              <a:ext cx="294000" cy="451800"/>
              <a:chOff x="3178916" y="2087062"/>
              <a:chExt cx="294000" cy="451800"/>
            </a:xfrm>
          </p:grpSpPr>
          <p:sp>
            <p:nvSpPr>
              <p:cNvPr id="1591" name="Google Shape;1591;p53"/>
              <p:cNvSpPr/>
              <p:nvPr/>
            </p:nvSpPr>
            <p:spPr>
              <a:xfrm>
                <a:off x="3178916" y="2245162"/>
                <a:ext cx="294000" cy="293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92" name="Google Shape;1592;p53"/>
              <p:cNvCxnSpPr>
                <a:stCxn id="1591" idx="0"/>
                <a:endCxn id="1593" idx="4"/>
              </p:cNvCxnSpPr>
              <p:nvPr/>
            </p:nvCxnSpPr>
            <p:spPr>
              <a:xfrm rot="10800000">
                <a:off x="3325916" y="2087062"/>
                <a:ext cx="0" cy="158100"/>
              </a:xfrm>
              <a:prstGeom prst="straightConnector1">
                <a:avLst/>
              </a:prstGeom>
              <a:noFill/>
              <a:ln w="19050" cap="flat" cmpd="sng">
                <a:solidFill>
                  <a:schemeClr val="lt1"/>
                </a:solidFill>
                <a:prstDash val="solid"/>
                <a:round/>
                <a:headEnd type="none" w="med" len="med"/>
                <a:tailEnd type="none" w="med" len="med"/>
              </a:ln>
            </p:spPr>
          </p:cxnSp>
        </p:grpSp>
      </p:grpSp>
      <p:grpSp>
        <p:nvGrpSpPr>
          <p:cNvPr id="1594" name="Google Shape;1594;p53"/>
          <p:cNvGrpSpPr/>
          <p:nvPr/>
        </p:nvGrpSpPr>
        <p:grpSpPr>
          <a:xfrm>
            <a:off x="3926878" y="2054651"/>
            <a:ext cx="1039408" cy="1039406"/>
            <a:chOff x="4102175" y="2252050"/>
            <a:chExt cx="641412" cy="641411"/>
          </a:xfrm>
        </p:grpSpPr>
        <p:grpSp>
          <p:nvGrpSpPr>
            <p:cNvPr id="1595" name="Google Shape;1595;p53"/>
            <p:cNvGrpSpPr/>
            <p:nvPr/>
          </p:nvGrpSpPr>
          <p:grpSpPr>
            <a:xfrm>
              <a:off x="4102175" y="2252050"/>
              <a:ext cx="641412" cy="641400"/>
              <a:chOff x="5322600" y="2738950"/>
              <a:chExt cx="641412" cy="641400"/>
            </a:xfrm>
          </p:grpSpPr>
          <p:sp>
            <p:nvSpPr>
              <p:cNvPr id="1596" name="Google Shape;1596;p53"/>
              <p:cNvSpPr/>
              <p:nvPr/>
            </p:nvSpPr>
            <p:spPr>
              <a:xfrm>
                <a:off x="5322600" y="2738950"/>
                <a:ext cx="641400" cy="641400"/>
              </a:xfrm>
              <a:prstGeom prst="blockArc">
                <a:avLst>
                  <a:gd name="adj1" fmla="val 16197084"/>
                  <a:gd name="adj2" fmla="val 0"/>
                  <a:gd name="adj3" fmla="val 25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7" name="Google Shape;1597;p53"/>
              <p:cNvSpPr/>
              <p:nvPr/>
            </p:nvSpPr>
            <p:spPr>
              <a:xfrm>
                <a:off x="5810712" y="2738961"/>
                <a:ext cx="153300" cy="15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98" name="Google Shape;1598;p53"/>
            <p:cNvGrpSpPr/>
            <p:nvPr/>
          </p:nvGrpSpPr>
          <p:grpSpPr>
            <a:xfrm>
              <a:off x="4102175" y="2252050"/>
              <a:ext cx="641400" cy="641400"/>
              <a:chOff x="5322600" y="2738950"/>
              <a:chExt cx="641400" cy="641400"/>
            </a:xfrm>
          </p:grpSpPr>
          <p:sp>
            <p:nvSpPr>
              <p:cNvPr id="1599" name="Google Shape;1599;p53"/>
              <p:cNvSpPr/>
              <p:nvPr/>
            </p:nvSpPr>
            <p:spPr>
              <a:xfrm flipH="1">
                <a:off x="5322600" y="2738950"/>
                <a:ext cx="641400" cy="641400"/>
              </a:xfrm>
              <a:prstGeom prst="blockArc">
                <a:avLst>
                  <a:gd name="adj1" fmla="val 16197084"/>
                  <a:gd name="adj2" fmla="val 0"/>
                  <a:gd name="adj3" fmla="val 25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0" name="Google Shape;1600;p53"/>
              <p:cNvSpPr/>
              <p:nvPr/>
            </p:nvSpPr>
            <p:spPr>
              <a:xfrm>
                <a:off x="5322612" y="2738961"/>
                <a:ext cx="153300" cy="153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01" name="Google Shape;1601;p53"/>
            <p:cNvGrpSpPr/>
            <p:nvPr/>
          </p:nvGrpSpPr>
          <p:grpSpPr>
            <a:xfrm>
              <a:off x="4102175" y="2252050"/>
              <a:ext cx="641412" cy="641411"/>
              <a:chOff x="5322600" y="2738950"/>
              <a:chExt cx="641412" cy="641411"/>
            </a:xfrm>
          </p:grpSpPr>
          <p:sp>
            <p:nvSpPr>
              <p:cNvPr id="1602" name="Google Shape;1602;p53"/>
              <p:cNvSpPr/>
              <p:nvPr/>
            </p:nvSpPr>
            <p:spPr>
              <a:xfrm rot="10800000" flipH="1">
                <a:off x="5322600" y="2738950"/>
                <a:ext cx="641400" cy="641400"/>
              </a:xfrm>
              <a:prstGeom prst="blockArc">
                <a:avLst>
                  <a:gd name="adj1" fmla="val 16197084"/>
                  <a:gd name="adj2" fmla="val 0"/>
                  <a:gd name="adj3" fmla="val 25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3" name="Google Shape;1603;p53"/>
              <p:cNvSpPr/>
              <p:nvPr/>
            </p:nvSpPr>
            <p:spPr>
              <a:xfrm>
                <a:off x="5810712" y="3227061"/>
                <a:ext cx="153300" cy="1533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04" name="Google Shape;1604;p53"/>
            <p:cNvGrpSpPr/>
            <p:nvPr/>
          </p:nvGrpSpPr>
          <p:grpSpPr>
            <a:xfrm>
              <a:off x="4102175" y="2252050"/>
              <a:ext cx="641400" cy="641411"/>
              <a:chOff x="5322600" y="2738950"/>
              <a:chExt cx="641400" cy="641411"/>
            </a:xfrm>
          </p:grpSpPr>
          <p:sp>
            <p:nvSpPr>
              <p:cNvPr id="1605" name="Google Shape;1605;p53"/>
              <p:cNvSpPr/>
              <p:nvPr/>
            </p:nvSpPr>
            <p:spPr>
              <a:xfrm rot="10800000">
                <a:off x="5322600" y="2738950"/>
                <a:ext cx="641400" cy="641400"/>
              </a:xfrm>
              <a:prstGeom prst="blockArc">
                <a:avLst>
                  <a:gd name="adj1" fmla="val 16197084"/>
                  <a:gd name="adj2" fmla="val 0"/>
                  <a:gd name="adj3" fmla="val 25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6" name="Google Shape;1606;p53"/>
              <p:cNvSpPr/>
              <p:nvPr/>
            </p:nvSpPr>
            <p:spPr>
              <a:xfrm>
                <a:off x="5322612" y="3227061"/>
                <a:ext cx="153300" cy="1533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607" name="Google Shape;1607;p53"/>
          <p:cNvGrpSpPr/>
          <p:nvPr/>
        </p:nvGrpSpPr>
        <p:grpSpPr>
          <a:xfrm>
            <a:off x="5093379" y="2043560"/>
            <a:ext cx="1053080" cy="1053080"/>
            <a:chOff x="855600" y="663825"/>
            <a:chExt cx="985200" cy="985200"/>
          </a:xfrm>
        </p:grpSpPr>
        <p:sp>
          <p:nvSpPr>
            <p:cNvPr id="1608" name="Google Shape;1608;p53"/>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9" name="Google Shape;1609;p53"/>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0" name="Google Shape;1610;p53"/>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1" name="Google Shape;1611;p53"/>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2" name="Google Shape;1612;p53"/>
            <p:cNvSpPr/>
            <p:nvPr/>
          </p:nvSpPr>
          <p:spPr>
            <a:xfrm>
              <a:off x="1145118" y="953413"/>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3" name="Google Shape;1613;p53"/>
          <p:cNvGrpSpPr/>
          <p:nvPr/>
        </p:nvGrpSpPr>
        <p:grpSpPr>
          <a:xfrm>
            <a:off x="6273552" y="2043576"/>
            <a:ext cx="1053080" cy="1053080"/>
            <a:chOff x="6548850" y="2086550"/>
            <a:chExt cx="985200" cy="985200"/>
          </a:xfrm>
        </p:grpSpPr>
        <p:sp>
          <p:nvSpPr>
            <p:cNvPr id="1614" name="Google Shape;1614;p53"/>
            <p:cNvSpPr/>
            <p:nvPr/>
          </p:nvSpPr>
          <p:spPr>
            <a:xfrm>
              <a:off x="6548850" y="2086550"/>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5" name="Google Shape;1615;p53"/>
            <p:cNvSpPr/>
            <p:nvPr/>
          </p:nvSpPr>
          <p:spPr>
            <a:xfrm>
              <a:off x="6618450" y="2225750"/>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6" name="Google Shape;1616;p53"/>
            <p:cNvSpPr/>
            <p:nvPr/>
          </p:nvSpPr>
          <p:spPr>
            <a:xfrm>
              <a:off x="6692850" y="2374550"/>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7" name="Google Shape;1617;p53"/>
            <p:cNvSpPr/>
            <p:nvPr/>
          </p:nvSpPr>
          <p:spPr>
            <a:xfrm>
              <a:off x="6772950" y="2534750"/>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8" name="Google Shape;1618;p53"/>
            <p:cNvSpPr/>
            <p:nvPr/>
          </p:nvSpPr>
          <p:spPr>
            <a:xfrm>
              <a:off x="6838368" y="2665550"/>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19" name="Google Shape;1619;p53"/>
          <p:cNvGrpSpPr/>
          <p:nvPr/>
        </p:nvGrpSpPr>
        <p:grpSpPr>
          <a:xfrm>
            <a:off x="713226" y="3965261"/>
            <a:ext cx="1292928" cy="1292928"/>
            <a:chOff x="925400" y="4161775"/>
            <a:chExt cx="906300" cy="906300"/>
          </a:xfrm>
        </p:grpSpPr>
        <p:sp>
          <p:nvSpPr>
            <p:cNvPr id="1620" name="Google Shape;1620;p53"/>
            <p:cNvSpPr/>
            <p:nvPr/>
          </p:nvSpPr>
          <p:spPr>
            <a:xfrm>
              <a:off x="925400" y="4161775"/>
              <a:ext cx="906300" cy="906300"/>
            </a:xfrm>
            <a:prstGeom prst="blockArc">
              <a:avLst>
                <a:gd name="adj1" fmla="val 10800000"/>
                <a:gd name="adj2" fmla="val 73138"/>
                <a:gd name="adj3" fmla="val 1473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1" name="Google Shape;1621;p53"/>
            <p:cNvSpPr/>
            <p:nvPr/>
          </p:nvSpPr>
          <p:spPr>
            <a:xfrm>
              <a:off x="1240375" y="4467964"/>
              <a:ext cx="294000" cy="294000"/>
            </a:xfrm>
            <a:prstGeom prst="arc">
              <a:avLst>
                <a:gd name="adj1" fmla="val 10825091"/>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2" name="Google Shape;1622;p53"/>
            <p:cNvCxnSpPr>
              <a:stCxn id="1623" idx="4"/>
              <a:endCxn id="1621" idx="1"/>
            </p:cNvCxnSpPr>
            <p:nvPr/>
          </p:nvCxnSpPr>
          <p:spPr>
            <a:xfrm>
              <a:off x="1387388" y="4384651"/>
              <a:ext cx="0" cy="230400"/>
            </a:xfrm>
            <a:prstGeom prst="straightConnector1">
              <a:avLst/>
            </a:prstGeom>
            <a:noFill/>
            <a:ln w="19050" cap="flat" cmpd="sng">
              <a:solidFill>
                <a:schemeClr val="accent1"/>
              </a:solidFill>
              <a:prstDash val="solid"/>
              <a:round/>
              <a:headEnd type="none" w="med" len="med"/>
              <a:tailEnd type="none" w="med" len="med"/>
            </a:ln>
          </p:spPr>
        </p:cxnSp>
        <p:sp>
          <p:nvSpPr>
            <p:cNvPr id="1623" name="Google Shape;1623;p53"/>
            <p:cNvSpPr/>
            <p:nvPr/>
          </p:nvSpPr>
          <p:spPr>
            <a:xfrm>
              <a:off x="1309838" y="4229551"/>
              <a:ext cx="155100" cy="15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24" name="Google Shape;1624;p53"/>
          <p:cNvGrpSpPr/>
          <p:nvPr/>
        </p:nvGrpSpPr>
        <p:grpSpPr>
          <a:xfrm>
            <a:off x="6195637" y="3391776"/>
            <a:ext cx="2242003" cy="2025585"/>
            <a:chOff x="722669" y="3200400"/>
            <a:chExt cx="1311650" cy="1185038"/>
          </a:xfrm>
        </p:grpSpPr>
        <p:sp>
          <p:nvSpPr>
            <p:cNvPr id="1625" name="Google Shape;1625;p53"/>
            <p:cNvSpPr/>
            <p:nvPr/>
          </p:nvSpPr>
          <p:spPr>
            <a:xfrm rot="-5400000">
              <a:off x="894200" y="3416738"/>
              <a:ext cx="968700" cy="968700"/>
            </a:xfrm>
            <a:prstGeom prst="arc">
              <a:avLst>
                <a:gd name="adj1" fmla="val 16200000"/>
                <a:gd name="adj2" fmla="val 54819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26" name="Google Shape;1626;p53"/>
            <p:cNvSpPr/>
            <p:nvPr/>
          </p:nvSpPr>
          <p:spPr>
            <a:xfrm>
              <a:off x="957900" y="3480538"/>
              <a:ext cx="841200" cy="841200"/>
            </a:xfrm>
            <a:prstGeom prst="blockArc">
              <a:avLst>
                <a:gd name="adj1" fmla="val 10800000"/>
                <a:gd name="adj2" fmla="val 73138"/>
                <a:gd name="adj3" fmla="val 1473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27" name="Google Shape;1627;p53"/>
            <p:cNvGrpSpPr/>
            <p:nvPr/>
          </p:nvGrpSpPr>
          <p:grpSpPr>
            <a:xfrm>
              <a:off x="1335344" y="3200400"/>
              <a:ext cx="86400" cy="255000"/>
              <a:chOff x="1335344" y="3200400"/>
              <a:chExt cx="86400" cy="255000"/>
            </a:xfrm>
          </p:grpSpPr>
          <p:sp>
            <p:nvSpPr>
              <p:cNvPr id="1628" name="Google Shape;1628;p53"/>
              <p:cNvSpPr/>
              <p:nvPr/>
            </p:nvSpPr>
            <p:spPr>
              <a:xfrm>
                <a:off x="1335344" y="3369000"/>
                <a:ext cx="864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9" name="Google Shape;1629;p53"/>
              <p:cNvCxnSpPr>
                <a:stCxn id="1628" idx="0"/>
                <a:endCxn id="1630" idx="4"/>
              </p:cNvCxnSpPr>
              <p:nvPr/>
            </p:nvCxnSpPr>
            <p:spPr>
              <a:xfrm rot="10800000">
                <a:off x="1378544" y="3200400"/>
                <a:ext cx="0" cy="168600"/>
              </a:xfrm>
              <a:prstGeom prst="straightConnector1">
                <a:avLst/>
              </a:prstGeom>
              <a:noFill/>
              <a:ln w="19050" cap="flat" cmpd="sng">
                <a:solidFill>
                  <a:schemeClr val="dk2"/>
                </a:solidFill>
                <a:prstDash val="solid"/>
                <a:round/>
                <a:headEnd type="none" w="med" len="med"/>
                <a:tailEnd type="none" w="med" len="med"/>
              </a:ln>
            </p:spPr>
          </p:cxnSp>
        </p:grpSp>
        <p:grpSp>
          <p:nvGrpSpPr>
            <p:cNvPr id="1631" name="Google Shape;1631;p53"/>
            <p:cNvGrpSpPr/>
            <p:nvPr/>
          </p:nvGrpSpPr>
          <p:grpSpPr>
            <a:xfrm>
              <a:off x="1613944" y="3325788"/>
              <a:ext cx="252600" cy="216000"/>
              <a:chOff x="1613944" y="3325788"/>
              <a:chExt cx="252600" cy="216000"/>
            </a:xfrm>
          </p:grpSpPr>
          <p:sp>
            <p:nvSpPr>
              <p:cNvPr id="1632" name="Google Shape;1632;p53"/>
              <p:cNvSpPr/>
              <p:nvPr/>
            </p:nvSpPr>
            <p:spPr>
              <a:xfrm>
                <a:off x="16139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3" name="Google Shape;1633;p53"/>
              <p:cNvCxnSpPr>
                <a:stCxn id="1632" idx="0"/>
                <a:endCxn id="1634" idx="2"/>
              </p:cNvCxnSpPr>
              <p:nvPr/>
            </p:nvCxnSpPr>
            <p:spPr>
              <a:xfrm rot="-5400000">
                <a:off x="16970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35" name="Google Shape;1635;p53"/>
            <p:cNvGrpSpPr/>
            <p:nvPr/>
          </p:nvGrpSpPr>
          <p:grpSpPr>
            <a:xfrm>
              <a:off x="1780219" y="3669663"/>
              <a:ext cx="254100" cy="86400"/>
              <a:chOff x="1780219" y="3669663"/>
              <a:chExt cx="254100" cy="86400"/>
            </a:xfrm>
          </p:grpSpPr>
          <p:sp>
            <p:nvSpPr>
              <p:cNvPr id="1636" name="Google Shape;1636;p53"/>
              <p:cNvSpPr/>
              <p:nvPr/>
            </p:nvSpPr>
            <p:spPr>
              <a:xfrm>
                <a:off x="178021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7" name="Google Shape;1637;p53"/>
              <p:cNvCxnSpPr>
                <a:stCxn id="1636" idx="6"/>
                <a:endCxn id="1638" idx="2"/>
              </p:cNvCxnSpPr>
              <p:nvPr/>
            </p:nvCxnSpPr>
            <p:spPr>
              <a:xfrm>
                <a:off x="186661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nvGrpSpPr>
            <p:cNvPr id="1639" name="Google Shape;1639;p53"/>
            <p:cNvGrpSpPr/>
            <p:nvPr/>
          </p:nvGrpSpPr>
          <p:grpSpPr>
            <a:xfrm>
              <a:off x="890544" y="3325788"/>
              <a:ext cx="252600" cy="216000"/>
              <a:chOff x="890544" y="3325788"/>
              <a:chExt cx="252600" cy="216000"/>
            </a:xfrm>
          </p:grpSpPr>
          <p:sp>
            <p:nvSpPr>
              <p:cNvPr id="1640" name="Google Shape;1640;p53"/>
              <p:cNvSpPr/>
              <p:nvPr/>
            </p:nvSpPr>
            <p:spPr>
              <a:xfrm>
                <a:off x="10567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1" name="Google Shape;1641;p53"/>
              <p:cNvCxnSpPr>
                <a:stCxn id="1640" idx="0"/>
                <a:endCxn id="1642" idx="6"/>
              </p:cNvCxnSpPr>
              <p:nvPr/>
            </p:nvCxnSpPr>
            <p:spPr>
              <a:xfrm rot="5400000" flipH="1">
                <a:off x="9304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43" name="Google Shape;1643;p53"/>
            <p:cNvGrpSpPr/>
            <p:nvPr/>
          </p:nvGrpSpPr>
          <p:grpSpPr>
            <a:xfrm>
              <a:off x="722669" y="3669663"/>
              <a:ext cx="254100" cy="86400"/>
              <a:chOff x="722669" y="3669663"/>
              <a:chExt cx="254100" cy="86400"/>
            </a:xfrm>
          </p:grpSpPr>
          <p:sp>
            <p:nvSpPr>
              <p:cNvPr id="1644" name="Google Shape;1644;p53"/>
              <p:cNvSpPr/>
              <p:nvPr/>
            </p:nvSpPr>
            <p:spPr>
              <a:xfrm>
                <a:off x="89036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5" name="Google Shape;1645;p53"/>
              <p:cNvCxnSpPr>
                <a:stCxn id="1644" idx="2"/>
                <a:endCxn id="1646" idx="6"/>
              </p:cNvCxnSpPr>
              <p:nvPr/>
            </p:nvCxnSpPr>
            <p:spPr>
              <a:xfrm flipH="1">
                <a:off x="72266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sp>
        <p:nvSpPr>
          <p:cNvPr id="1647" name="Google Shape;1647;p53"/>
          <p:cNvSpPr/>
          <p:nvPr/>
        </p:nvSpPr>
        <p:spPr>
          <a:xfrm>
            <a:off x="3926960" y="4131597"/>
            <a:ext cx="496800" cy="430500"/>
          </a:xfrm>
          <a:prstGeom prst="wedgeRoundRectCallout">
            <a:avLst>
              <a:gd name="adj1" fmla="val -32241"/>
              <a:gd name="adj2" fmla="val 62646"/>
              <a:gd name="adj3"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8" name="Google Shape;1648;p53"/>
          <p:cNvSpPr/>
          <p:nvPr/>
        </p:nvSpPr>
        <p:spPr>
          <a:xfrm rot="5400000" flipH="1">
            <a:off x="2581507" y="3370312"/>
            <a:ext cx="770100" cy="1706100"/>
          </a:xfrm>
          <a:prstGeom prst="bentArrow">
            <a:avLst>
              <a:gd name="adj1" fmla="val 25000"/>
              <a:gd name="adj2" fmla="val 19775"/>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49" name="Google Shape;1649;p53"/>
          <p:cNvGrpSpPr/>
          <p:nvPr/>
        </p:nvGrpSpPr>
        <p:grpSpPr>
          <a:xfrm rot="10800000" flipH="1">
            <a:off x="2113506" y="3398186"/>
            <a:ext cx="1292879" cy="923569"/>
            <a:chOff x="2536980" y="3717383"/>
            <a:chExt cx="1249400" cy="892509"/>
          </a:xfrm>
        </p:grpSpPr>
        <p:grpSp>
          <p:nvGrpSpPr>
            <p:cNvPr id="1650" name="Google Shape;1650;p53"/>
            <p:cNvGrpSpPr/>
            <p:nvPr/>
          </p:nvGrpSpPr>
          <p:grpSpPr>
            <a:xfrm>
              <a:off x="3192380" y="4230092"/>
              <a:ext cx="594000" cy="379800"/>
              <a:chOff x="3192380" y="4230092"/>
              <a:chExt cx="594000" cy="379800"/>
            </a:xfrm>
          </p:grpSpPr>
          <p:sp>
            <p:nvSpPr>
              <p:cNvPr id="1651" name="Google Shape;1651;p53"/>
              <p:cNvSpPr/>
              <p:nvPr/>
            </p:nvSpPr>
            <p:spPr>
              <a:xfrm>
                <a:off x="3192380" y="4230092"/>
                <a:ext cx="439200" cy="379800"/>
              </a:xfrm>
              <a:prstGeom prst="triangle">
                <a:avLst>
                  <a:gd name="adj"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2" name="Google Shape;1652;p53"/>
              <p:cNvCxnSpPr>
                <a:stCxn id="1651" idx="3"/>
              </p:cNvCxnSpPr>
              <p:nvPr/>
            </p:nvCxnSpPr>
            <p:spPr>
              <a:xfrm>
                <a:off x="3411980" y="4609892"/>
                <a:ext cx="374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653" name="Google Shape;1653;p53"/>
            <p:cNvGrpSpPr/>
            <p:nvPr/>
          </p:nvGrpSpPr>
          <p:grpSpPr>
            <a:xfrm>
              <a:off x="2536980" y="4230092"/>
              <a:ext cx="585600" cy="379800"/>
              <a:chOff x="2536980" y="4230092"/>
              <a:chExt cx="585600" cy="379800"/>
            </a:xfrm>
          </p:grpSpPr>
          <p:sp>
            <p:nvSpPr>
              <p:cNvPr id="1654" name="Google Shape;1654;p53"/>
              <p:cNvSpPr/>
              <p:nvPr/>
            </p:nvSpPr>
            <p:spPr>
              <a:xfrm>
                <a:off x="2683380" y="4230092"/>
                <a:ext cx="439200" cy="3798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5" name="Google Shape;1655;p53"/>
              <p:cNvCxnSpPr>
                <a:endCxn id="1654" idx="3"/>
              </p:cNvCxnSpPr>
              <p:nvPr/>
            </p:nvCxnSpPr>
            <p:spPr>
              <a:xfrm>
                <a:off x="2536980" y="4609892"/>
                <a:ext cx="366000" cy="0"/>
              </a:xfrm>
              <a:prstGeom prst="straightConnector1">
                <a:avLst/>
              </a:prstGeom>
              <a:noFill/>
              <a:ln w="19050" cap="flat" cmpd="sng">
                <a:solidFill>
                  <a:schemeClr val="lt2"/>
                </a:solidFill>
                <a:prstDash val="solid"/>
                <a:round/>
                <a:headEnd type="none" w="med" len="med"/>
                <a:tailEnd type="none" w="med" len="med"/>
              </a:ln>
            </p:spPr>
          </p:cxnSp>
        </p:grpSp>
        <p:grpSp>
          <p:nvGrpSpPr>
            <p:cNvPr id="1656" name="Google Shape;1656;p53"/>
            <p:cNvGrpSpPr/>
            <p:nvPr/>
          </p:nvGrpSpPr>
          <p:grpSpPr>
            <a:xfrm>
              <a:off x="2942080" y="4160025"/>
              <a:ext cx="844200" cy="379800"/>
              <a:chOff x="2942080" y="4160025"/>
              <a:chExt cx="844200" cy="379800"/>
            </a:xfrm>
          </p:grpSpPr>
          <p:sp>
            <p:nvSpPr>
              <p:cNvPr id="1657" name="Google Shape;1657;p53"/>
              <p:cNvSpPr/>
              <p:nvPr/>
            </p:nvSpPr>
            <p:spPr>
              <a:xfrm rot="10800000" flipH="1">
                <a:off x="2942080" y="4160025"/>
                <a:ext cx="439200" cy="3798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58" name="Google Shape;1658;p53"/>
              <p:cNvCxnSpPr>
                <a:stCxn id="1657" idx="3"/>
              </p:cNvCxnSpPr>
              <p:nvPr/>
            </p:nvCxnSpPr>
            <p:spPr>
              <a:xfrm>
                <a:off x="3161680" y="4160025"/>
                <a:ext cx="624600" cy="0"/>
              </a:xfrm>
              <a:prstGeom prst="straightConnector1">
                <a:avLst/>
              </a:prstGeom>
              <a:noFill/>
              <a:ln w="19050" cap="flat" cmpd="sng">
                <a:solidFill>
                  <a:schemeClr val="dk2"/>
                </a:solidFill>
                <a:prstDash val="solid"/>
                <a:round/>
                <a:headEnd type="none" w="med" len="med"/>
                <a:tailEnd type="none" w="med" len="med"/>
              </a:ln>
            </p:spPr>
          </p:cxnSp>
        </p:grpSp>
        <p:grpSp>
          <p:nvGrpSpPr>
            <p:cNvPr id="1659" name="Google Shape;1659;p53"/>
            <p:cNvGrpSpPr/>
            <p:nvPr/>
          </p:nvGrpSpPr>
          <p:grpSpPr>
            <a:xfrm>
              <a:off x="2537080" y="3717383"/>
              <a:ext cx="844200" cy="379800"/>
              <a:chOff x="2537080" y="3717383"/>
              <a:chExt cx="844200" cy="379800"/>
            </a:xfrm>
          </p:grpSpPr>
          <p:sp>
            <p:nvSpPr>
              <p:cNvPr id="1660" name="Google Shape;1660;p53"/>
              <p:cNvSpPr/>
              <p:nvPr/>
            </p:nvSpPr>
            <p:spPr>
              <a:xfrm>
                <a:off x="2942080" y="3717383"/>
                <a:ext cx="439200" cy="379800"/>
              </a:xfrm>
              <a:prstGeom prst="triangle">
                <a:avLst>
                  <a:gd name="adj" fmla="val 50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61" name="Google Shape;1661;p53"/>
              <p:cNvCxnSpPr>
                <a:endCxn id="1660" idx="3"/>
              </p:cNvCxnSpPr>
              <p:nvPr/>
            </p:nvCxnSpPr>
            <p:spPr>
              <a:xfrm>
                <a:off x="2537080" y="4097183"/>
                <a:ext cx="624600" cy="0"/>
              </a:xfrm>
              <a:prstGeom prst="straightConnector1">
                <a:avLst/>
              </a:prstGeom>
              <a:noFill/>
              <a:ln w="19050" cap="flat" cmpd="sng">
                <a:solidFill>
                  <a:schemeClr val="lt1"/>
                </a:solidFill>
                <a:prstDash val="solid"/>
                <a:round/>
                <a:headEnd type="none" w="med" len="med"/>
                <a:tailEnd type="none" w="med" len="med"/>
              </a:ln>
            </p:spPr>
          </p:cxnSp>
        </p:grpSp>
      </p:grpSp>
      <p:grpSp>
        <p:nvGrpSpPr>
          <p:cNvPr id="1662" name="Google Shape;1662;p53"/>
          <p:cNvGrpSpPr/>
          <p:nvPr/>
        </p:nvGrpSpPr>
        <p:grpSpPr>
          <a:xfrm>
            <a:off x="8134675" y="1463191"/>
            <a:ext cx="294000" cy="294000"/>
            <a:chOff x="2845025" y="3203566"/>
            <a:chExt cx="294000" cy="294000"/>
          </a:xfrm>
        </p:grpSpPr>
        <p:sp>
          <p:nvSpPr>
            <p:cNvPr id="1663" name="Google Shape;1663;p53"/>
            <p:cNvSpPr/>
            <p:nvPr/>
          </p:nvSpPr>
          <p:spPr>
            <a:xfrm flipH="1">
              <a:off x="2845025" y="3203566"/>
              <a:ext cx="294000" cy="2940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4" name="Google Shape;1664;p53"/>
            <p:cNvSpPr/>
            <p:nvPr/>
          </p:nvSpPr>
          <p:spPr>
            <a:xfrm rot="10800000" flipH="1">
              <a:off x="28670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5" name="Google Shape;1665;p53"/>
          <p:cNvGrpSpPr/>
          <p:nvPr/>
        </p:nvGrpSpPr>
        <p:grpSpPr>
          <a:xfrm>
            <a:off x="7677625" y="1468816"/>
            <a:ext cx="294000" cy="294000"/>
            <a:chOff x="3139025" y="3203566"/>
            <a:chExt cx="294000" cy="294000"/>
          </a:xfrm>
        </p:grpSpPr>
        <p:sp>
          <p:nvSpPr>
            <p:cNvPr id="1666" name="Google Shape;1666;p53"/>
            <p:cNvSpPr/>
            <p:nvPr/>
          </p:nvSpPr>
          <p:spPr>
            <a:xfrm flipH="1">
              <a:off x="3139025" y="3203566"/>
              <a:ext cx="294000" cy="294000"/>
            </a:xfrm>
            <a:prstGeom prst="round2Same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7" name="Google Shape;1667;p53"/>
            <p:cNvSpPr/>
            <p:nvPr/>
          </p:nvSpPr>
          <p:spPr>
            <a:xfrm rot="10800000" flipH="1">
              <a:off x="31646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8" name="Google Shape;1668;p53"/>
          <p:cNvGrpSpPr/>
          <p:nvPr/>
        </p:nvGrpSpPr>
        <p:grpSpPr>
          <a:xfrm>
            <a:off x="4531113" y="3391755"/>
            <a:ext cx="1557172" cy="1217042"/>
            <a:chOff x="4119061" y="3203568"/>
            <a:chExt cx="1797912" cy="1405198"/>
          </a:xfrm>
        </p:grpSpPr>
        <p:grpSp>
          <p:nvGrpSpPr>
            <p:cNvPr id="1669" name="Google Shape;1669;p53"/>
            <p:cNvGrpSpPr/>
            <p:nvPr/>
          </p:nvGrpSpPr>
          <p:grpSpPr>
            <a:xfrm>
              <a:off x="4293061" y="3203568"/>
              <a:ext cx="1449912" cy="1405198"/>
              <a:chOff x="4293061" y="3203568"/>
              <a:chExt cx="1449912" cy="1405198"/>
            </a:xfrm>
          </p:grpSpPr>
          <p:grpSp>
            <p:nvGrpSpPr>
              <p:cNvPr id="1670" name="Google Shape;1670;p53"/>
              <p:cNvGrpSpPr/>
              <p:nvPr/>
            </p:nvGrpSpPr>
            <p:grpSpPr>
              <a:xfrm>
                <a:off x="4370871" y="3203568"/>
                <a:ext cx="1293846" cy="1405198"/>
                <a:chOff x="7734309" y="2063282"/>
                <a:chExt cx="570957" cy="620095"/>
              </a:xfrm>
            </p:grpSpPr>
            <p:grpSp>
              <p:nvGrpSpPr>
                <p:cNvPr id="1671" name="Google Shape;1671;p53"/>
                <p:cNvGrpSpPr/>
                <p:nvPr/>
              </p:nvGrpSpPr>
              <p:grpSpPr>
                <a:xfrm>
                  <a:off x="8031573" y="2063282"/>
                  <a:ext cx="273693" cy="620095"/>
                  <a:chOff x="8031573" y="2063282"/>
                  <a:chExt cx="273693" cy="620095"/>
                </a:xfrm>
              </p:grpSpPr>
              <p:sp>
                <p:nvSpPr>
                  <p:cNvPr id="1672" name="Google Shape;1672;p5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53"/>
                <p:cNvGrpSpPr/>
                <p:nvPr/>
              </p:nvGrpSpPr>
              <p:grpSpPr>
                <a:xfrm flipH="1">
                  <a:off x="7734309" y="2063282"/>
                  <a:ext cx="273693" cy="620095"/>
                  <a:chOff x="8031573" y="2063282"/>
                  <a:chExt cx="273693" cy="620095"/>
                </a:xfrm>
              </p:grpSpPr>
              <p:sp>
                <p:nvSpPr>
                  <p:cNvPr id="1677" name="Google Shape;1677;p5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1" name="Google Shape;1681;p53"/>
              <p:cNvGrpSpPr/>
              <p:nvPr/>
            </p:nvGrpSpPr>
            <p:grpSpPr>
              <a:xfrm>
                <a:off x="4293061" y="3409734"/>
                <a:ext cx="1449912" cy="992320"/>
                <a:chOff x="4287819" y="3435027"/>
                <a:chExt cx="1229051" cy="841163"/>
              </a:xfrm>
            </p:grpSpPr>
            <p:grpSp>
              <p:nvGrpSpPr>
                <p:cNvPr id="1682" name="Google Shape;1682;p53"/>
                <p:cNvGrpSpPr/>
                <p:nvPr/>
              </p:nvGrpSpPr>
              <p:grpSpPr>
                <a:xfrm>
                  <a:off x="4287819" y="3435027"/>
                  <a:ext cx="223500" cy="841163"/>
                  <a:chOff x="4287819" y="3435027"/>
                  <a:chExt cx="223500" cy="841163"/>
                </a:xfrm>
              </p:grpSpPr>
              <p:sp>
                <p:nvSpPr>
                  <p:cNvPr id="1683" name="Google Shape;1683;p53"/>
                  <p:cNvSpPr/>
                  <p:nvPr/>
                </p:nvSpPr>
                <p:spPr>
                  <a:xfrm>
                    <a:off x="4364019"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4" name="Google Shape;1684;p53"/>
                  <p:cNvSpPr/>
                  <p:nvPr/>
                </p:nvSpPr>
                <p:spPr>
                  <a:xfrm>
                    <a:off x="4287819"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5" name="Google Shape;1685;p53"/>
                  <p:cNvSpPr/>
                  <p:nvPr/>
                </p:nvSpPr>
                <p:spPr>
                  <a:xfrm>
                    <a:off x="4324616"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686" name="Google Shape;1686;p53"/>
                <p:cNvSpPr/>
                <p:nvPr/>
              </p:nvSpPr>
              <p:spPr>
                <a:xfrm>
                  <a:off x="5293371"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7" name="Google Shape;1687;p53"/>
                <p:cNvSpPr/>
                <p:nvPr/>
              </p:nvSpPr>
              <p:spPr>
                <a:xfrm>
                  <a:off x="5369571"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8" name="Google Shape;1688;p53"/>
                <p:cNvSpPr/>
                <p:nvPr/>
              </p:nvSpPr>
              <p:spPr>
                <a:xfrm>
                  <a:off x="5332774"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cxnSp>
          <p:nvCxnSpPr>
            <p:cNvPr id="1689" name="Google Shape;1689;p53"/>
            <p:cNvCxnSpPr>
              <a:endCxn id="1683" idx="0"/>
            </p:cNvCxnSpPr>
            <p:nvPr/>
          </p:nvCxnSpPr>
          <p:spPr>
            <a:xfrm>
              <a:off x="4119140" y="3261234"/>
              <a:ext cx="350700" cy="148500"/>
            </a:xfrm>
            <a:prstGeom prst="bentConnector2">
              <a:avLst/>
            </a:prstGeom>
            <a:noFill/>
            <a:ln w="19050" cap="flat" cmpd="sng">
              <a:solidFill>
                <a:schemeClr val="dk2"/>
              </a:solidFill>
              <a:prstDash val="solid"/>
              <a:round/>
              <a:headEnd type="none" w="med" len="med"/>
              <a:tailEnd type="none" w="med" len="med"/>
            </a:ln>
          </p:spPr>
        </p:cxnSp>
        <p:cxnSp>
          <p:nvCxnSpPr>
            <p:cNvPr id="1690" name="Google Shape;1690;p53"/>
            <p:cNvCxnSpPr>
              <a:endCxn id="1684" idx="2"/>
            </p:cNvCxnSpPr>
            <p:nvPr/>
          </p:nvCxnSpPr>
          <p:spPr>
            <a:xfrm>
              <a:off x="4119061" y="39052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91" name="Google Shape;1691;p53"/>
            <p:cNvCxnSpPr>
              <a:endCxn id="1685" idx="4"/>
            </p:cNvCxnSpPr>
            <p:nvPr/>
          </p:nvCxnSpPr>
          <p:spPr>
            <a:xfrm rot="10800000" flipH="1">
              <a:off x="4119456" y="4402054"/>
              <a:ext cx="303900" cy="147600"/>
            </a:xfrm>
            <a:prstGeom prst="bentConnector2">
              <a:avLst/>
            </a:prstGeom>
            <a:noFill/>
            <a:ln w="19050" cap="flat" cmpd="sng">
              <a:solidFill>
                <a:schemeClr val="dk2"/>
              </a:solidFill>
              <a:prstDash val="solid"/>
              <a:round/>
              <a:headEnd type="none" w="med" len="med"/>
              <a:tailEnd type="none" w="med" len="med"/>
            </a:ln>
          </p:spPr>
        </p:cxnSp>
        <p:cxnSp>
          <p:nvCxnSpPr>
            <p:cNvPr id="1692" name="Google Shape;1692;p53"/>
            <p:cNvCxnSpPr>
              <a:stCxn id="1686" idx="0"/>
            </p:cNvCxnSpPr>
            <p:nvPr/>
          </p:nvCxnSpPr>
          <p:spPr>
            <a:xfrm rot="-5400000">
              <a:off x="5667145" y="3160284"/>
              <a:ext cx="148500" cy="350400"/>
            </a:xfrm>
            <a:prstGeom prst="bentConnector2">
              <a:avLst/>
            </a:prstGeom>
            <a:noFill/>
            <a:ln w="19050" cap="flat" cmpd="sng">
              <a:solidFill>
                <a:schemeClr val="dk2"/>
              </a:solidFill>
              <a:prstDash val="solid"/>
              <a:round/>
              <a:headEnd type="none" w="med" len="med"/>
              <a:tailEnd type="none" w="med" len="med"/>
            </a:ln>
          </p:spPr>
        </p:cxnSp>
        <p:cxnSp>
          <p:nvCxnSpPr>
            <p:cNvPr id="1693" name="Google Shape;1693;p53"/>
            <p:cNvCxnSpPr>
              <a:stCxn id="1687" idx="6"/>
            </p:cNvCxnSpPr>
            <p:nvPr/>
          </p:nvCxnSpPr>
          <p:spPr>
            <a:xfrm>
              <a:off x="5742974" y="39058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694" name="Google Shape;1694;p53"/>
            <p:cNvCxnSpPr>
              <a:endCxn id="1688" idx="4"/>
            </p:cNvCxnSpPr>
            <p:nvPr/>
          </p:nvCxnSpPr>
          <p:spPr>
            <a:xfrm rot="10800000">
              <a:off x="5612679" y="4402054"/>
              <a:ext cx="303900" cy="147600"/>
            </a:xfrm>
            <a:prstGeom prst="bentConnector2">
              <a:avLst/>
            </a:prstGeom>
            <a:noFill/>
            <a:ln w="19050" cap="flat" cmpd="sng">
              <a:solidFill>
                <a:schemeClr val="dk2"/>
              </a:solidFill>
              <a:prstDash val="solid"/>
              <a:round/>
              <a:headEnd type="none" w="med" len="med"/>
              <a:tailEnd type="none" w="med" len="med"/>
            </a:ln>
          </p:spPr>
        </p:cxnSp>
      </p:grpSp>
      <p:grpSp>
        <p:nvGrpSpPr>
          <p:cNvPr id="1695" name="Google Shape;1695;p53"/>
          <p:cNvGrpSpPr/>
          <p:nvPr/>
        </p:nvGrpSpPr>
        <p:grpSpPr>
          <a:xfrm>
            <a:off x="7453725" y="2058438"/>
            <a:ext cx="461100" cy="1040700"/>
            <a:chOff x="7453725" y="2058438"/>
            <a:chExt cx="461100" cy="1040700"/>
          </a:xfrm>
        </p:grpSpPr>
        <p:sp>
          <p:nvSpPr>
            <p:cNvPr id="1696" name="Google Shape;1696;p53"/>
            <p:cNvSpPr/>
            <p:nvPr/>
          </p:nvSpPr>
          <p:spPr>
            <a:xfrm rot="5400000">
              <a:off x="7163925" y="2348238"/>
              <a:ext cx="1040700" cy="461100"/>
            </a:xfrm>
            <a:prstGeom prst="homePlate">
              <a:avLst>
                <a:gd name="adj" fmla="val 3954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97" name="Google Shape;1697;p53"/>
            <p:cNvSpPr/>
            <p:nvPr/>
          </p:nvSpPr>
          <p:spPr>
            <a:xfrm>
              <a:off x="7453725" y="2290325"/>
              <a:ext cx="461100" cy="19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98" name="Google Shape;1698;p53"/>
          <p:cNvGrpSpPr/>
          <p:nvPr/>
        </p:nvGrpSpPr>
        <p:grpSpPr>
          <a:xfrm>
            <a:off x="7982555" y="2045950"/>
            <a:ext cx="458370" cy="1053166"/>
            <a:chOff x="7982885" y="2045956"/>
            <a:chExt cx="462300" cy="1053166"/>
          </a:xfrm>
        </p:grpSpPr>
        <p:grpSp>
          <p:nvGrpSpPr>
            <p:cNvPr id="1699" name="Google Shape;1699;p53"/>
            <p:cNvGrpSpPr/>
            <p:nvPr/>
          </p:nvGrpSpPr>
          <p:grpSpPr>
            <a:xfrm>
              <a:off x="7982885" y="2045956"/>
              <a:ext cx="462300" cy="1053166"/>
              <a:chOff x="7982885" y="2045956"/>
              <a:chExt cx="462300" cy="1053166"/>
            </a:xfrm>
          </p:grpSpPr>
          <p:sp>
            <p:nvSpPr>
              <p:cNvPr id="1700" name="Google Shape;1700;p53"/>
              <p:cNvSpPr/>
              <p:nvPr/>
            </p:nvSpPr>
            <p:spPr>
              <a:xfrm rot="5400000">
                <a:off x="7816225" y="2470772"/>
                <a:ext cx="795600" cy="461100"/>
              </a:xfrm>
              <a:prstGeom prst="homePlate">
                <a:avLst>
                  <a:gd name="adj" fmla="val 3954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1" name="Google Shape;1701;p53"/>
              <p:cNvSpPr/>
              <p:nvPr/>
            </p:nvSpPr>
            <p:spPr>
              <a:xfrm rot="10800000">
                <a:off x="7982885" y="2045956"/>
                <a:ext cx="462300" cy="871500"/>
              </a:xfrm>
              <a:prstGeom prst="round2Same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702" name="Google Shape;1702;p53"/>
            <p:cNvSpPr/>
            <p:nvPr/>
          </p:nvSpPr>
          <p:spPr>
            <a:xfrm>
              <a:off x="8016175" y="20950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706"/>
        <p:cNvGrpSpPr/>
        <p:nvPr/>
      </p:nvGrpSpPr>
      <p:grpSpPr>
        <a:xfrm>
          <a:off x="0" y="0"/>
          <a:ext cx="0" cy="0"/>
          <a:chOff x="0" y="0"/>
          <a:chExt cx="0" cy="0"/>
        </a:xfrm>
      </p:grpSpPr>
      <p:graphicFrame>
        <p:nvGraphicFramePr>
          <p:cNvPr id="1707" name="Google Shape;1707;p54"/>
          <p:cNvGraphicFramePr/>
          <p:nvPr/>
        </p:nvGraphicFramePr>
        <p:xfrm>
          <a:off x="709825" y="538604"/>
          <a:ext cx="1636400" cy="2681910"/>
        </p:xfrm>
        <a:graphic>
          <a:graphicData uri="http://schemas.openxmlformats.org/drawingml/2006/table">
            <a:tbl>
              <a:tblPr>
                <a:noFill/>
                <a:tableStyleId>{455448A8-A26D-4632-9CA5-723645FD86BD}</a:tableStyleId>
              </a:tblPr>
              <a:tblGrid>
                <a:gridCol w="409100">
                  <a:extLst>
                    <a:ext uri="{9D8B030D-6E8A-4147-A177-3AD203B41FA5}">
                      <a16:colId xmlns:a16="http://schemas.microsoft.com/office/drawing/2014/main" val="20000"/>
                    </a:ext>
                  </a:extLst>
                </a:gridCol>
                <a:gridCol w="409100">
                  <a:extLst>
                    <a:ext uri="{9D8B030D-6E8A-4147-A177-3AD203B41FA5}">
                      <a16:colId xmlns:a16="http://schemas.microsoft.com/office/drawing/2014/main" val="20001"/>
                    </a:ext>
                  </a:extLst>
                </a:gridCol>
                <a:gridCol w="409100">
                  <a:extLst>
                    <a:ext uri="{9D8B030D-6E8A-4147-A177-3AD203B41FA5}">
                      <a16:colId xmlns:a16="http://schemas.microsoft.com/office/drawing/2014/main" val="20002"/>
                    </a:ext>
                  </a:extLst>
                </a:gridCol>
                <a:gridCol w="4091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0">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6/10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8/10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7/10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4/10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10"/>
                  </a:ext>
                </a:extLst>
              </a:tr>
            </a:tbl>
          </a:graphicData>
        </a:graphic>
      </p:graphicFrame>
      <p:grpSp>
        <p:nvGrpSpPr>
          <p:cNvPr id="1708" name="Google Shape;1708;p54"/>
          <p:cNvGrpSpPr/>
          <p:nvPr/>
        </p:nvGrpSpPr>
        <p:grpSpPr>
          <a:xfrm>
            <a:off x="4513247" y="4395555"/>
            <a:ext cx="1633002" cy="187242"/>
            <a:chOff x="2601154" y="2445833"/>
            <a:chExt cx="1387546" cy="159138"/>
          </a:xfrm>
        </p:grpSpPr>
        <p:grpSp>
          <p:nvGrpSpPr>
            <p:cNvPr id="1709" name="Google Shape;1709;p54"/>
            <p:cNvGrpSpPr/>
            <p:nvPr/>
          </p:nvGrpSpPr>
          <p:grpSpPr>
            <a:xfrm>
              <a:off x="2601154" y="2445833"/>
              <a:ext cx="840328" cy="159138"/>
              <a:chOff x="2601154" y="2445833"/>
              <a:chExt cx="840328" cy="159138"/>
            </a:xfrm>
          </p:grpSpPr>
          <p:sp>
            <p:nvSpPr>
              <p:cNvPr id="1710" name="Google Shape;1710;p54"/>
              <p:cNvSpPr/>
              <p:nvPr/>
            </p:nvSpPr>
            <p:spPr>
              <a:xfrm>
                <a:off x="2601154" y="2445833"/>
                <a:ext cx="58584"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2679327" y="2445833"/>
                <a:ext cx="58584"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2757500" y="2445833"/>
                <a:ext cx="58584"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2835673" y="2445833"/>
                <a:ext cx="58590"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2913853" y="2445833"/>
                <a:ext cx="58584"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2992026" y="2445833"/>
                <a:ext cx="58584"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3070199" y="2445833"/>
                <a:ext cx="58584"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4"/>
              <p:cNvSpPr/>
              <p:nvPr/>
            </p:nvSpPr>
            <p:spPr>
              <a:xfrm>
                <a:off x="3148372" y="2445833"/>
                <a:ext cx="58590"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4"/>
              <p:cNvSpPr/>
              <p:nvPr/>
            </p:nvSpPr>
            <p:spPr>
              <a:xfrm>
                <a:off x="3226552" y="2445833"/>
                <a:ext cx="58584"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3304725" y="2445833"/>
                <a:ext cx="58584"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4"/>
              <p:cNvSpPr/>
              <p:nvPr/>
            </p:nvSpPr>
            <p:spPr>
              <a:xfrm>
                <a:off x="3382898" y="2445833"/>
                <a:ext cx="58584"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54"/>
            <p:cNvSpPr/>
            <p:nvPr/>
          </p:nvSpPr>
          <p:spPr>
            <a:xfrm>
              <a:off x="3461071" y="2445833"/>
              <a:ext cx="58584"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3539244" y="2445833"/>
              <a:ext cx="58584"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3617417" y="2445833"/>
              <a:ext cx="58584"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3695590" y="2445833"/>
              <a:ext cx="58584"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3773763" y="2445833"/>
              <a:ext cx="58584"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3851936" y="2445833"/>
              <a:ext cx="58584"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3930109" y="2445833"/>
              <a:ext cx="58590"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54"/>
          <p:cNvGrpSpPr/>
          <p:nvPr/>
        </p:nvGrpSpPr>
        <p:grpSpPr>
          <a:xfrm>
            <a:off x="4509949" y="4106638"/>
            <a:ext cx="1636295" cy="178683"/>
            <a:chOff x="3558802" y="4011244"/>
            <a:chExt cx="1866000" cy="111600"/>
          </a:xfrm>
        </p:grpSpPr>
        <p:sp>
          <p:nvSpPr>
            <p:cNvPr id="1729" name="Google Shape;1729;p54"/>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rot="5400000" flipH="1">
              <a:off x="4157232" y="3412894"/>
              <a:ext cx="111600" cy="13083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54"/>
          <p:cNvGrpSpPr/>
          <p:nvPr/>
        </p:nvGrpSpPr>
        <p:grpSpPr>
          <a:xfrm>
            <a:off x="717059" y="4106373"/>
            <a:ext cx="1636097" cy="141596"/>
            <a:chOff x="2598024" y="2207461"/>
            <a:chExt cx="1383474" cy="119733"/>
          </a:xfrm>
        </p:grpSpPr>
        <p:sp>
          <p:nvSpPr>
            <p:cNvPr id="1732" name="Google Shape;1732;p54"/>
            <p:cNvSpPr/>
            <p:nvPr/>
          </p:nvSpPr>
          <p:spPr>
            <a:xfrm rot="-5400000">
              <a:off x="2778563"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rot="-5400000">
              <a:off x="2959102"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rot="-5400000">
              <a:off x="3139642"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rot="-5400000">
              <a:off x="3320181"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rot="-5400000">
              <a:off x="3500720"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rot="-5400000">
              <a:off x="2598024"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rot="-5400000">
              <a:off x="3681259"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rot="-5400000">
              <a:off x="3861798"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54"/>
          <p:cNvGrpSpPr/>
          <p:nvPr/>
        </p:nvGrpSpPr>
        <p:grpSpPr>
          <a:xfrm>
            <a:off x="2615056" y="4378476"/>
            <a:ext cx="1636335" cy="229964"/>
            <a:chOff x="723300" y="4253549"/>
            <a:chExt cx="2276482" cy="324900"/>
          </a:xfrm>
        </p:grpSpPr>
        <p:sp>
          <p:nvSpPr>
            <p:cNvPr id="1741" name="Google Shape;1741;p54"/>
            <p:cNvSpPr/>
            <p:nvPr/>
          </p:nvSpPr>
          <p:spPr>
            <a:xfrm>
              <a:off x="723300"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4"/>
            <p:cNvSpPr/>
            <p:nvPr/>
          </p:nvSpPr>
          <p:spPr>
            <a:xfrm>
              <a:off x="1206995"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1690691"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2174386"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2658082" y="4253549"/>
              <a:ext cx="341700" cy="324900"/>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54"/>
          <p:cNvGrpSpPr/>
          <p:nvPr/>
        </p:nvGrpSpPr>
        <p:grpSpPr>
          <a:xfrm>
            <a:off x="2616017" y="4106810"/>
            <a:ext cx="1634508" cy="211915"/>
            <a:chOff x="705948" y="3788465"/>
            <a:chExt cx="2308953" cy="299400"/>
          </a:xfrm>
        </p:grpSpPr>
        <p:sp>
          <p:nvSpPr>
            <p:cNvPr id="1747" name="Google Shape;1747;p54"/>
            <p:cNvSpPr/>
            <p:nvPr/>
          </p:nvSpPr>
          <p:spPr>
            <a:xfrm>
              <a:off x="705948"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1209923"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1713905"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2189639"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2679500"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54"/>
          <p:cNvGrpSpPr/>
          <p:nvPr/>
        </p:nvGrpSpPr>
        <p:grpSpPr>
          <a:xfrm>
            <a:off x="717063" y="4466290"/>
            <a:ext cx="1636137" cy="142321"/>
            <a:chOff x="717063" y="4466290"/>
            <a:chExt cx="1636137" cy="142321"/>
          </a:xfrm>
        </p:grpSpPr>
        <p:grpSp>
          <p:nvGrpSpPr>
            <p:cNvPr id="1753" name="Google Shape;1753;p54"/>
            <p:cNvGrpSpPr/>
            <p:nvPr/>
          </p:nvGrpSpPr>
          <p:grpSpPr>
            <a:xfrm>
              <a:off x="717063" y="4466290"/>
              <a:ext cx="1636137" cy="0"/>
              <a:chOff x="5224975" y="2962250"/>
              <a:chExt cx="1544400" cy="0"/>
            </a:xfrm>
          </p:grpSpPr>
          <p:cxnSp>
            <p:nvCxnSpPr>
              <p:cNvPr id="1754" name="Google Shape;1754;p54"/>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5" name="Google Shape;1755;p54"/>
              <p:cNvCxnSpPr/>
              <p:nvPr/>
            </p:nvCxnSpPr>
            <p:spPr>
              <a:xfrm>
                <a:off x="5225150" y="2962250"/>
                <a:ext cx="453300" cy="0"/>
              </a:xfrm>
              <a:prstGeom prst="straightConnector1">
                <a:avLst/>
              </a:prstGeom>
              <a:noFill/>
              <a:ln w="19050" cap="flat" cmpd="sng">
                <a:solidFill>
                  <a:schemeClr val="accent1"/>
                </a:solidFill>
                <a:prstDash val="solid"/>
                <a:round/>
                <a:headEnd type="none" w="med" len="med"/>
                <a:tailEnd type="oval" w="med" len="med"/>
              </a:ln>
            </p:spPr>
          </p:cxnSp>
        </p:grpSp>
        <p:grpSp>
          <p:nvGrpSpPr>
            <p:cNvPr id="1756" name="Google Shape;1756;p54"/>
            <p:cNvGrpSpPr/>
            <p:nvPr/>
          </p:nvGrpSpPr>
          <p:grpSpPr>
            <a:xfrm>
              <a:off x="717063" y="4608612"/>
              <a:ext cx="1636137" cy="0"/>
              <a:chOff x="5224975" y="2962250"/>
              <a:chExt cx="1544400" cy="0"/>
            </a:xfrm>
          </p:grpSpPr>
          <p:cxnSp>
            <p:nvCxnSpPr>
              <p:cNvPr id="1757" name="Google Shape;1757;p54"/>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758" name="Google Shape;1758;p54"/>
              <p:cNvCxnSpPr/>
              <p:nvPr/>
            </p:nvCxnSpPr>
            <p:spPr>
              <a:xfrm>
                <a:off x="5225150" y="2962250"/>
                <a:ext cx="998700" cy="0"/>
              </a:xfrm>
              <a:prstGeom prst="straightConnector1">
                <a:avLst/>
              </a:prstGeom>
              <a:noFill/>
              <a:ln w="19050" cap="flat" cmpd="sng">
                <a:solidFill>
                  <a:schemeClr val="accent1"/>
                </a:solidFill>
                <a:prstDash val="solid"/>
                <a:round/>
                <a:headEnd type="none" w="med" len="med"/>
                <a:tailEnd type="oval" w="med" len="med"/>
              </a:ln>
            </p:spPr>
          </p:cxnSp>
        </p:grpSp>
      </p:grpSp>
      <p:grpSp>
        <p:nvGrpSpPr>
          <p:cNvPr id="1759" name="Google Shape;1759;p54"/>
          <p:cNvGrpSpPr/>
          <p:nvPr/>
        </p:nvGrpSpPr>
        <p:grpSpPr>
          <a:xfrm>
            <a:off x="4360502" y="551726"/>
            <a:ext cx="1942231" cy="1498773"/>
            <a:chOff x="4267623" y="1395910"/>
            <a:chExt cx="1364980" cy="1053323"/>
          </a:xfrm>
        </p:grpSpPr>
        <p:sp>
          <p:nvSpPr>
            <p:cNvPr id="1760" name="Google Shape;1760;p54"/>
            <p:cNvSpPr/>
            <p:nvPr/>
          </p:nvSpPr>
          <p:spPr>
            <a:xfrm rot="10800000" flipH="1">
              <a:off x="4293069" y="1395910"/>
              <a:ext cx="1302000" cy="258300"/>
            </a:xfrm>
            <a:prstGeom prst="trapezoid">
              <a:avLst>
                <a:gd name="adj" fmla="val 53979"/>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1" name="Google Shape;1761;p54"/>
            <p:cNvSpPr/>
            <p:nvPr/>
          </p:nvSpPr>
          <p:spPr>
            <a:xfrm rot="10800000" flipH="1">
              <a:off x="4499535" y="1659818"/>
              <a:ext cx="888900" cy="258300"/>
            </a:xfrm>
            <a:prstGeom prst="trapezoid">
              <a:avLst>
                <a:gd name="adj" fmla="val 53979"/>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2" name="Google Shape;1762;p54"/>
            <p:cNvSpPr/>
            <p:nvPr/>
          </p:nvSpPr>
          <p:spPr>
            <a:xfrm rot="10800000" flipH="1">
              <a:off x="4684119" y="1923726"/>
              <a:ext cx="519900" cy="258300"/>
            </a:xfrm>
            <a:prstGeom prst="trapezoid">
              <a:avLst>
                <a:gd name="adj" fmla="val 53979"/>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3" name="Google Shape;1763;p54"/>
            <p:cNvSpPr/>
            <p:nvPr/>
          </p:nvSpPr>
          <p:spPr>
            <a:xfrm rot="5400000">
              <a:off x="4819316" y="2209983"/>
              <a:ext cx="261600" cy="216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4" name="Google Shape;1764;p54"/>
            <p:cNvSpPr/>
            <p:nvPr/>
          </p:nvSpPr>
          <p:spPr>
            <a:xfrm>
              <a:off x="5560603" y="1489093"/>
              <a:ext cx="72000" cy="72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5" name="Google Shape;1765;p54"/>
            <p:cNvSpPr/>
            <p:nvPr/>
          </p:nvSpPr>
          <p:spPr>
            <a:xfrm>
              <a:off x="5560603" y="201119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6" name="Google Shape;1766;p54"/>
            <p:cNvSpPr/>
            <p:nvPr/>
          </p:nvSpPr>
          <p:spPr>
            <a:xfrm>
              <a:off x="4267623" y="1752968"/>
              <a:ext cx="72000" cy="7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7" name="Google Shape;1767;p54"/>
            <p:cNvSpPr/>
            <p:nvPr/>
          </p:nvSpPr>
          <p:spPr>
            <a:xfrm>
              <a:off x="4267623" y="2299841"/>
              <a:ext cx="72000" cy="7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68" name="Google Shape;1768;p54"/>
            <p:cNvCxnSpPr>
              <a:stCxn id="1764" idx="2"/>
              <a:endCxn id="1760" idx="3"/>
            </p:cNvCxnSpPr>
            <p:nvPr/>
          </p:nvCxnSpPr>
          <p:spPr>
            <a:xfrm rot="10800000">
              <a:off x="5525503" y="1525093"/>
              <a:ext cx="35100" cy="0"/>
            </a:xfrm>
            <a:prstGeom prst="straightConnector1">
              <a:avLst/>
            </a:prstGeom>
            <a:noFill/>
            <a:ln w="19050" cap="flat" cmpd="sng">
              <a:solidFill>
                <a:schemeClr val="lt1"/>
              </a:solidFill>
              <a:prstDash val="solid"/>
              <a:round/>
              <a:headEnd type="none" w="med" len="med"/>
              <a:tailEnd type="none" w="med" len="med"/>
            </a:ln>
          </p:spPr>
        </p:cxnSp>
        <p:cxnSp>
          <p:nvCxnSpPr>
            <p:cNvPr id="1769" name="Google Shape;1769;p54"/>
            <p:cNvCxnSpPr>
              <a:stCxn id="1766" idx="6"/>
              <a:endCxn id="1761" idx="1"/>
            </p:cNvCxnSpPr>
            <p:nvPr/>
          </p:nvCxnSpPr>
          <p:spPr>
            <a:xfrm>
              <a:off x="4339623" y="1788968"/>
              <a:ext cx="229500" cy="0"/>
            </a:xfrm>
            <a:prstGeom prst="straightConnector1">
              <a:avLst/>
            </a:prstGeom>
            <a:noFill/>
            <a:ln w="19050" cap="flat" cmpd="sng">
              <a:solidFill>
                <a:schemeClr val="dk2"/>
              </a:solidFill>
              <a:prstDash val="solid"/>
              <a:round/>
              <a:headEnd type="none" w="med" len="med"/>
              <a:tailEnd type="none" w="med" len="med"/>
            </a:ln>
          </p:spPr>
        </p:cxnSp>
        <p:cxnSp>
          <p:nvCxnSpPr>
            <p:cNvPr id="1770" name="Google Shape;1770;p54"/>
            <p:cNvCxnSpPr>
              <a:stCxn id="1762" idx="3"/>
              <a:endCxn id="1765" idx="2"/>
            </p:cNvCxnSpPr>
            <p:nvPr/>
          </p:nvCxnSpPr>
          <p:spPr>
            <a:xfrm rot="10800000" flipH="1">
              <a:off x="5134305" y="2047176"/>
              <a:ext cx="426300" cy="5700"/>
            </a:xfrm>
            <a:prstGeom prst="straightConnector1">
              <a:avLst/>
            </a:prstGeom>
            <a:noFill/>
            <a:ln w="19050" cap="flat" cmpd="sng">
              <a:solidFill>
                <a:schemeClr val="lt2"/>
              </a:solidFill>
              <a:prstDash val="solid"/>
              <a:round/>
              <a:headEnd type="none" w="med" len="med"/>
              <a:tailEnd type="none" w="med" len="med"/>
            </a:ln>
          </p:spPr>
        </p:cxnSp>
        <p:cxnSp>
          <p:nvCxnSpPr>
            <p:cNvPr id="1771" name="Google Shape;1771;p54"/>
            <p:cNvCxnSpPr>
              <a:stCxn id="1763" idx="0"/>
              <a:endCxn id="1767" idx="6"/>
            </p:cNvCxnSpPr>
            <p:nvPr/>
          </p:nvCxnSpPr>
          <p:spPr>
            <a:xfrm rot="10800000">
              <a:off x="4339766" y="2335983"/>
              <a:ext cx="718800" cy="4800"/>
            </a:xfrm>
            <a:prstGeom prst="straightConnector1">
              <a:avLst/>
            </a:prstGeom>
            <a:noFill/>
            <a:ln w="19050" cap="flat" cmpd="sng">
              <a:solidFill>
                <a:schemeClr val="accent1"/>
              </a:solidFill>
              <a:prstDash val="solid"/>
              <a:round/>
              <a:headEnd type="none" w="med" len="med"/>
              <a:tailEnd type="none" w="med" len="med"/>
            </a:ln>
          </p:spPr>
        </p:cxnSp>
      </p:grpSp>
      <p:grpSp>
        <p:nvGrpSpPr>
          <p:cNvPr id="1772" name="Google Shape;1772;p54"/>
          <p:cNvGrpSpPr/>
          <p:nvPr/>
        </p:nvGrpSpPr>
        <p:grpSpPr>
          <a:xfrm>
            <a:off x="7297251" y="2327905"/>
            <a:ext cx="1133434" cy="710700"/>
            <a:chOff x="4277294" y="3280212"/>
            <a:chExt cx="1434000" cy="899165"/>
          </a:xfrm>
        </p:grpSpPr>
        <p:grpSp>
          <p:nvGrpSpPr>
            <p:cNvPr id="1773" name="Google Shape;1773;p54"/>
            <p:cNvGrpSpPr/>
            <p:nvPr/>
          </p:nvGrpSpPr>
          <p:grpSpPr>
            <a:xfrm>
              <a:off x="4277294" y="3985877"/>
              <a:ext cx="1434000" cy="193500"/>
              <a:chOff x="4277294" y="3985877"/>
              <a:chExt cx="1434000" cy="193500"/>
            </a:xfrm>
          </p:grpSpPr>
          <p:sp>
            <p:nvSpPr>
              <p:cNvPr id="1774" name="Google Shape;1774;p54"/>
              <p:cNvSpPr/>
              <p:nvPr/>
            </p:nvSpPr>
            <p:spPr>
              <a:xfrm rot="10800000">
                <a:off x="4277294" y="3985877"/>
                <a:ext cx="1366200" cy="19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54"/>
              <p:cNvCxnSpPr>
                <a:stCxn id="1774" idx="1"/>
              </p:cNvCxnSpPr>
              <p:nvPr/>
            </p:nvCxnSpPr>
            <p:spPr>
              <a:xfrm rot="10800000" flipH="1">
                <a:off x="5643494" y="4080527"/>
                <a:ext cx="67800" cy="2100"/>
              </a:xfrm>
              <a:prstGeom prst="straightConnector1">
                <a:avLst/>
              </a:prstGeom>
              <a:noFill/>
              <a:ln w="19050" cap="flat" cmpd="sng">
                <a:solidFill>
                  <a:schemeClr val="lt1"/>
                </a:solidFill>
                <a:prstDash val="solid"/>
                <a:round/>
                <a:headEnd type="none" w="med" len="med"/>
                <a:tailEnd type="none" w="med" len="med"/>
              </a:ln>
            </p:spPr>
          </p:cxnSp>
        </p:grpSp>
        <p:grpSp>
          <p:nvGrpSpPr>
            <p:cNvPr id="1776" name="Google Shape;1776;p54"/>
            <p:cNvGrpSpPr/>
            <p:nvPr/>
          </p:nvGrpSpPr>
          <p:grpSpPr>
            <a:xfrm>
              <a:off x="4332478" y="3746351"/>
              <a:ext cx="1182600" cy="193500"/>
              <a:chOff x="4332478" y="3746351"/>
              <a:chExt cx="1182600" cy="193500"/>
            </a:xfrm>
          </p:grpSpPr>
          <p:sp>
            <p:nvSpPr>
              <p:cNvPr id="1777" name="Google Shape;1777;p54"/>
              <p:cNvSpPr/>
              <p:nvPr/>
            </p:nvSpPr>
            <p:spPr>
              <a:xfrm rot="10800000">
                <a:off x="4405678" y="3746351"/>
                <a:ext cx="1109400" cy="1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8" name="Google Shape;1778;p54"/>
              <p:cNvCxnSpPr>
                <a:endCxn id="1777" idx="3"/>
              </p:cNvCxnSpPr>
              <p:nvPr/>
            </p:nvCxnSpPr>
            <p:spPr>
              <a:xfrm>
                <a:off x="4332478" y="3843101"/>
                <a:ext cx="73200" cy="0"/>
              </a:xfrm>
              <a:prstGeom prst="straightConnector1">
                <a:avLst/>
              </a:prstGeom>
              <a:noFill/>
              <a:ln w="19050" cap="flat" cmpd="sng">
                <a:solidFill>
                  <a:schemeClr val="dk2"/>
                </a:solidFill>
                <a:prstDash val="solid"/>
                <a:round/>
                <a:headEnd type="none" w="med" len="med"/>
                <a:tailEnd type="none" w="med" len="med"/>
              </a:ln>
            </p:spPr>
          </p:cxnSp>
        </p:grpSp>
        <p:grpSp>
          <p:nvGrpSpPr>
            <p:cNvPr id="1779" name="Google Shape;1779;p54"/>
            <p:cNvGrpSpPr/>
            <p:nvPr/>
          </p:nvGrpSpPr>
          <p:grpSpPr>
            <a:xfrm>
              <a:off x="4562350" y="3513282"/>
              <a:ext cx="861000" cy="193500"/>
              <a:chOff x="4562350" y="3513282"/>
              <a:chExt cx="861000" cy="193500"/>
            </a:xfrm>
          </p:grpSpPr>
          <p:sp>
            <p:nvSpPr>
              <p:cNvPr id="1780" name="Google Shape;1780;p54"/>
              <p:cNvSpPr/>
              <p:nvPr/>
            </p:nvSpPr>
            <p:spPr>
              <a:xfrm rot="10800000">
                <a:off x="4562350" y="3513282"/>
                <a:ext cx="796200" cy="19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54"/>
              <p:cNvCxnSpPr>
                <a:stCxn id="1780" idx="1"/>
              </p:cNvCxnSpPr>
              <p:nvPr/>
            </p:nvCxnSpPr>
            <p:spPr>
              <a:xfrm rot="10800000" flipH="1">
                <a:off x="5358550" y="3607932"/>
                <a:ext cx="64800" cy="2100"/>
              </a:xfrm>
              <a:prstGeom prst="straightConnector1">
                <a:avLst/>
              </a:prstGeom>
              <a:noFill/>
              <a:ln w="19050" cap="flat" cmpd="sng">
                <a:solidFill>
                  <a:schemeClr val="lt2"/>
                </a:solidFill>
                <a:prstDash val="solid"/>
                <a:round/>
                <a:headEnd type="none" w="med" len="med"/>
                <a:tailEnd type="none" w="med" len="med"/>
              </a:ln>
            </p:spPr>
          </p:cxnSp>
        </p:grpSp>
        <p:grpSp>
          <p:nvGrpSpPr>
            <p:cNvPr id="1782" name="Google Shape;1782;p54"/>
            <p:cNvGrpSpPr/>
            <p:nvPr/>
          </p:nvGrpSpPr>
          <p:grpSpPr>
            <a:xfrm>
              <a:off x="4686335" y="3280212"/>
              <a:ext cx="493500" cy="193500"/>
              <a:chOff x="4686335" y="3280212"/>
              <a:chExt cx="493500" cy="193500"/>
            </a:xfrm>
          </p:grpSpPr>
          <p:sp>
            <p:nvSpPr>
              <p:cNvPr id="1783" name="Google Shape;1783;p54"/>
              <p:cNvSpPr/>
              <p:nvPr/>
            </p:nvSpPr>
            <p:spPr>
              <a:xfrm rot="10800000">
                <a:off x="4740935" y="3280212"/>
                <a:ext cx="438900" cy="19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4" name="Google Shape;1784;p54"/>
              <p:cNvCxnSpPr>
                <a:endCxn id="1783" idx="3"/>
              </p:cNvCxnSpPr>
              <p:nvPr/>
            </p:nvCxnSpPr>
            <p:spPr>
              <a:xfrm>
                <a:off x="4686335" y="3375162"/>
                <a:ext cx="54600" cy="18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1785" name="Google Shape;1785;p54"/>
          <p:cNvGrpSpPr/>
          <p:nvPr/>
        </p:nvGrpSpPr>
        <p:grpSpPr>
          <a:xfrm>
            <a:off x="6410637" y="2327964"/>
            <a:ext cx="790364" cy="710721"/>
            <a:chOff x="5760425" y="3623250"/>
            <a:chExt cx="1309200" cy="1177275"/>
          </a:xfrm>
        </p:grpSpPr>
        <p:sp>
          <p:nvSpPr>
            <p:cNvPr id="1786" name="Google Shape;1786;p54"/>
            <p:cNvSpPr/>
            <p:nvPr/>
          </p:nvSpPr>
          <p:spPr>
            <a:xfrm>
              <a:off x="5760425" y="4542225"/>
              <a:ext cx="1309200" cy="258300"/>
            </a:xfrm>
            <a:prstGeom prst="trapezoid">
              <a:avLst>
                <a:gd name="adj" fmla="val 539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7" name="Google Shape;1787;p54"/>
            <p:cNvSpPr/>
            <p:nvPr/>
          </p:nvSpPr>
          <p:spPr>
            <a:xfrm>
              <a:off x="5900475" y="4284450"/>
              <a:ext cx="1029300" cy="258300"/>
            </a:xfrm>
            <a:prstGeom prst="trapezoid">
              <a:avLst>
                <a:gd name="adj" fmla="val 539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8" name="Google Shape;1788;p54"/>
            <p:cNvSpPr/>
            <p:nvPr/>
          </p:nvSpPr>
          <p:spPr>
            <a:xfrm>
              <a:off x="6039825" y="4026700"/>
              <a:ext cx="750600" cy="258300"/>
            </a:xfrm>
            <a:prstGeom prst="trapezoid">
              <a:avLst>
                <a:gd name="adj" fmla="val 5397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9" name="Google Shape;1789;p54"/>
            <p:cNvSpPr/>
            <p:nvPr/>
          </p:nvSpPr>
          <p:spPr>
            <a:xfrm>
              <a:off x="6180700" y="3623250"/>
              <a:ext cx="470400" cy="403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90" name="Google Shape;1790;p54"/>
          <p:cNvGrpSpPr/>
          <p:nvPr/>
        </p:nvGrpSpPr>
        <p:grpSpPr>
          <a:xfrm>
            <a:off x="2615190" y="2430902"/>
            <a:ext cx="1636200" cy="1510967"/>
            <a:chOff x="2541874" y="2328050"/>
            <a:chExt cx="1632446" cy="1507500"/>
          </a:xfrm>
        </p:grpSpPr>
        <p:grpSp>
          <p:nvGrpSpPr>
            <p:cNvPr id="1791" name="Google Shape;1791;p54"/>
            <p:cNvGrpSpPr/>
            <p:nvPr/>
          </p:nvGrpSpPr>
          <p:grpSpPr>
            <a:xfrm>
              <a:off x="2541874" y="2397088"/>
              <a:ext cx="1632446" cy="1369424"/>
              <a:chOff x="2541874" y="2419113"/>
              <a:chExt cx="1632446" cy="1369424"/>
            </a:xfrm>
          </p:grpSpPr>
          <p:sp>
            <p:nvSpPr>
              <p:cNvPr id="1792" name="Google Shape;1792;p54"/>
              <p:cNvSpPr/>
              <p:nvPr/>
            </p:nvSpPr>
            <p:spPr>
              <a:xfrm>
                <a:off x="2541874"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3" name="Google Shape;1793;p54"/>
              <p:cNvSpPr/>
              <p:nvPr/>
            </p:nvSpPr>
            <p:spPr>
              <a:xfrm>
                <a:off x="3358020"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4" name="Google Shape;1794;p54"/>
              <p:cNvSpPr/>
              <p:nvPr/>
            </p:nvSpPr>
            <p:spPr>
              <a:xfrm>
                <a:off x="2541874"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5" name="Google Shape;1795;p54"/>
              <p:cNvSpPr/>
              <p:nvPr/>
            </p:nvSpPr>
            <p:spPr>
              <a:xfrm>
                <a:off x="3358020"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6" name="Google Shape;1796;p54"/>
              <p:cNvSpPr/>
              <p:nvPr/>
            </p:nvSpPr>
            <p:spPr>
              <a:xfrm>
                <a:off x="2541874"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7" name="Google Shape;1797;p54"/>
              <p:cNvSpPr/>
              <p:nvPr/>
            </p:nvSpPr>
            <p:spPr>
              <a:xfrm>
                <a:off x="3358020"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8" name="Google Shape;1798;p54"/>
              <p:cNvSpPr/>
              <p:nvPr/>
            </p:nvSpPr>
            <p:spPr>
              <a:xfrm>
                <a:off x="2541874"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9" name="Google Shape;1799;p54"/>
              <p:cNvSpPr/>
              <p:nvPr/>
            </p:nvSpPr>
            <p:spPr>
              <a:xfrm>
                <a:off x="3358020"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0" name="Google Shape;1800;p54"/>
              <p:cNvSpPr/>
              <p:nvPr/>
            </p:nvSpPr>
            <p:spPr>
              <a:xfrm>
                <a:off x="2541874"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1" name="Google Shape;1801;p54"/>
              <p:cNvSpPr/>
              <p:nvPr/>
            </p:nvSpPr>
            <p:spPr>
              <a:xfrm>
                <a:off x="3358020"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2" name="Google Shape;1802;p54"/>
              <p:cNvSpPr/>
              <p:nvPr/>
            </p:nvSpPr>
            <p:spPr>
              <a:xfrm>
                <a:off x="2541874"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3" name="Google Shape;1803;p54"/>
              <p:cNvSpPr/>
              <p:nvPr/>
            </p:nvSpPr>
            <p:spPr>
              <a:xfrm>
                <a:off x="3358020"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4" name="Google Shape;1804;p54"/>
              <p:cNvSpPr/>
              <p:nvPr/>
            </p:nvSpPr>
            <p:spPr>
              <a:xfrm>
                <a:off x="2647220" y="3628637"/>
                <a:ext cx="71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5" name="Google Shape;1805;p54"/>
              <p:cNvSpPr/>
              <p:nvPr/>
            </p:nvSpPr>
            <p:spPr>
              <a:xfrm>
                <a:off x="2767244" y="3386715"/>
                <a:ext cx="59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6" name="Google Shape;1806;p54"/>
              <p:cNvSpPr/>
              <p:nvPr/>
            </p:nvSpPr>
            <p:spPr>
              <a:xfrm>
                <a:off x="2707232" y="3144793"/>
                <a:ext cx="65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7" name="Google Shape;1807;p54"/>
              <p:cNvSpPr/>
              <p:nvPr/>
            </p:nvSpPr>
            <p:spPr>
              <a:xfrm>
                <a:off x="3043329" y="2902871"/>
                <a:ext cx="314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8" name="Google Shape;1808;p54"/>
              <p:cNvSpPr/>
              <p:nvPr/>
            </p:nvSpPr>
            <p:spPr>
              <a:xfrm>
                <a:off x="2844406" y="2660949"/>
                <a:ext cx="5139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09" name="Google Shape;1809;p54"/>
              <p:cNvSpPr/>
              <p:nvPr/>
            </p:nvSpPr>
            <p:spPr>
              <a:xfrm>
                <a:off x="3139354" y="2419125"/>
                <a:ext cx="218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0" name="Google Shape;1810;p54"/>
              <p:cNvSpPr/>
              <p:nvPr/>
            </p:nvSpPr>
            <p:spPr>
              <a:xfrm>
                <a:off x="3355402" y="362861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1" name="Google Shape;1811;p54"/>
              <p:cNvSpPr/>
              <p:nvPr/>
            </p:nvSpPr>
            <p:spPr>
              <a:xfrm>
                <a:off x="3355402" y="3386694"/>
                <a:ext cx="71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2" name="Google Shape;1812;p54"/>
              <p:cNvSpPr/>
              <p:nvPr/>
            </p:nvSpPr>
            <p:spPr>
              <a:xfrm>
                <a:off x="3355402" y="3144778"/>
                <a:ext cx="426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3" name="Google Shape;1813;p54"/>
              <p:cNvSpPr/>
              <p:nvPr/>
            </p:nvSpPr>
            <p:spPr>
              <a:xfrm>
                <a:off x="3355402" y="290286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4" name="Google Shape;1814;p54"/>
              <p:cNvSpPr/>
              <p:nvPr/>
            </p:nvSpPr>
            <p:spPr>
              <a:xfrm>
                <a:off x="3355402" y="2660944"/>
                <a:ext cx="2778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5" name="Google Shape;1815;p54"/>
              <p:cNvSpPr/>
              <p:nvPr/>
            </p:nvSpPr>
            <p:spPr>
              <a:xfrm>
                <a:off x="3355402" y="2419125"/>
                <a:ext cx="168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1816" name="Google Shape;1816;p54"/>
            <p:cNvCxnSpPr/>
            <p:nvPr/>
          </p:nvCxnSpPr>
          <p:spPr>
            <a:xfrm>
              <a:off x="3358100" y="2328050"/>
              <a:ext cx="0" cy="1507500"/>
            </a:xfrm>
            <a:prstGeom prst="straightConnector1">
              <a:avLst/>
            </a:prstGeom>
            <a:noFill/>
            <a:ln w="19050" cap="flat" cmpd="sng">
              <a:solidFill>
                <a:schemeClr val="accent1"/>
              </a:solidFill>
              <a:prstDash val="solid"/>
              <a:round/>
              <a:headEnd type="none" w="med" len="med"/>
              <a:tailEnd type="none" w="med" len="med"/>
            </a:ln>
          </p:spPr>
        </p:cxnSp>
      </p:grpSp>
      <p:grpSp>
        <p:nvGrpSpPr>
          <p:cNvPr id="1817" name="Google Shape;1817;p54"/>
          <p:cNvGrpSpPr/>
          <p:nvPr/>
        </p:nvGrpSpPr>
        <p:grpSpPr>
          <a:xfrm>
            <a:off x="4578681" y="2337868"/>
            <a:ext cx="1498830" cy="1498830"/>
            <a:chOff x="2734075" y="2398825"/>
            <a:chExt cx="1410000" cy="1410000"/>
          </a:xfrm>
        </p:grpSpPr>
        <p:sp>
          <p:nvSpPr>
            <p:cNvPr id="1818" name="Google Shape;1818;p54"/>
            <p:cNvSpPr/>
            <p:nvPr/>
          </p:nvSpPr>
          <p:spPr>
            <a:xfrm>
              <a:off x="2734075" y="2398825"/>
              <a:ext cx="1410000" cy="1410000"/>
            </a:xfrm>
            <a:prstGeom prst="donut">
              <a:avLst>
                <a:gd name="adj" fmla="val 586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9" name="Google Shape;1819;p54"/>
            <p:cNvSpPr/>
            <p:nvPr/>
          </p:nvSpPr>
          <p:spPr>
            <a:xfrm rot="5400000" flipH="1">
              <a:off x="3137425" y="2802125"/>
              <a:ext cx="603600" cy="603600"/>
            </a:xfrm>
            <a:prstGeom prst="blockArc">
              <a:avLst>
                <a:gd name="adj1" fmla="val 16151512"/>
                <a:gd name="adj2" fmla="val 36507"/>
                <a:gd name="adj3" fmla="val 1686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0" name="Google Shape;1820;p54"/>
            <p:cNvSpPr/>
            <p:nvPr/>
          </p:nvSpPr>
          <p:spPr>
            <a:xfrm rot="5400000" flipH="1">
              <a:off x="2991426" y="2656250"/>
              <a:ext cx="895500" cy="895500"/>
            </a:xfrm>
            <a:prstGeom prst="blockArc">
              <a:avLst>
                <a:gd name="adj1" fmla="val 10785634"/>
                <a:gd name="adj2" fmla="val 25138"/>
                <a:gd name="adj3" fmla="val 1219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1" name="Google Shape;1821;p54"/>
            <p:cNvSpPr/>
            <p:nvPr/>
          </p:nvSpPr>
          <p:spPr>
            <a:xfrm rot="5400000" flipH="1">
              <a:off x="2847675" y="2512275"/>
              <a:ext cx="1183200" cy="1183200"/>
            </a:xfrm>
            <a:prstGeom prst="blockArc">
              <a:avLst>
                <a:gd name="adj1" fmla="val 5389572"/>
                <a:gd name="adj2" fmla="val 43175"/>
                <a:gd name="adj3" fmla="val 912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22" name="Google Shape;1822;p54"/>
          <p:cNvSpPr/>
          <p:nvPr/>
        </p:nvSpPr>
        <p:spPr>
          <a:xfrm>
            <a:off x="6408100" y="3303300"/>
            <a:ext cx="583200" cy="130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3" name="Google Shape;1823;p54"/>
          <p:cNvCxnSpPr>
            <a:stCxn id="1822" idx="2"/>
          </p:cNvCxnSpPr>
          <p:nvPr/>
        </p:nvCxnSpPr>
        <p:spPr>
          <a:xfrm rot="10800000">
            <a:off x="6699700" y="3303300"/>
            <a:ext cx="0" cy="1305300"/>
          </a:xfrm>
          <a:prstGeom prst="straightConnector1">
            <a:avLst/>
          </a:prstGeom>
          <a:noFill/>
          <a:ln w="19050" cap="flat" cmpd="sng">
            <a:solidFill>
              <a:schemeClr val="lt1"/>
            </a:solidFill>
            <a:prstDash val="solid"/>
            <a:round/>
            <a:headEnd type="none" w="med" len="med"/>
            <a:tailEnd type="none" w="med" len="med"/>
          </a:ln>
        </p:spPr>
      </p:cxnSp>
      <p:grpSp>
        <p:nvGrpSpPr>
          <p:cNvPr id="1824" name="Google Shape;1824;p54"/>
          <p:cNvGrpSpPr/>
          <p:nvPr/>
        </p:nvGrpSpPr>
        <p:grpSpPr>
          <a:xfrm>
            <a:off x="7127800" y="3303050"/>
            <a:ext cx="583200" cy="1305300"/>
            <a:chOff x="7127800" y="3303050"/>
            <a:chExt cx="583200" cy="1305300"/>
          </a:xfrm>
        </p:grpSpPr>
        <p:sp>
          <p:nvSpPr>
            <p:cNvPr id="1825" name="Google Shape;1825;p54"/>
            <p:cNvSpPr/>
            <p:nvPr/>
          </p:nvSpPr>
          <p:spPr>
            <a:xfrm>
              <a:off x="7127800" y="3615950"/>
              <a:ext cx="583200" cy="992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6" name="Google Shape;1826;p54"/>
            <p:cNvCxnSpPr>
              <a:stCxn id="1825" idx="2"/>
            </p:cNvCxnSpPr>
            <p:nvPr/>
          </p:nvCxnSpPr>
          <p:spPr>
            <a:xfrm rot="10800000">
              <a:off x="7419400" y="3303050"/>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27" name="Google Shape;1827;p54"/>
          <p:cNvGrpSpPr/>
          <p:nvPr/>
        </p:nvGrpSpPr>
        <p:grpSpPr>
          <a:xfrm>
            <a:off x="7847475" y="3303175"/>
            <a:ext cx="583200" cy="1305300"/>
            <a:chOff x="7847475" y="3303175"/>
            <a:chExt cx="583200" cy="1305300"/>
          </a:xfrm>
        </p:grpSpPr>
        <p:sp>
          <p:nvSpPr>
            <p:cNvPr id="1828" name="Google Shape;1828;p54"/>
            <p:cNvSpPr/>
            <p:nvPr/>
          </p:nvSpPr>
          <p:spPr>
            <a:xfrm>
              <a:off x="7847475" y="3940975"/>
              <a:ext cx="583200" cy="667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9" name="Google Shape;1829;p54"/>
            <p:cNvCxnSpPr>
              <a:stCxn id="1828" idx="2"/>
            </p:cNvCxnSpPr>
            <p:nvPr/>
          </p:nvCxnSpPr>
          <p:spPr>
            <a:xfrm rot="10800000">
              <a:off x="8139075" y="3303175"/>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30" name="Google Shape;1830;p54"/>
          <p:cNvGrpSpPr/>
          <p:nvPr/>
        </p:nvGrpSpPr>
        <p:grpSpPr>
          <a:xfrm>
            <a:off x="647130" y="3397568"/>
            <a:ext cx="531608" cy="531608"/>
            <a:chOff x="640000" y="3356400"/>
            <a:chExt cx="543900" cy="543900"/>
          </a:xfrm>
        </p:grpSpPr>
        <p:sp>
          <p:nvSpPr>
            <p:cNvPr id="1831" name="Google Shape;1831;p54"/>
            <p:cNvSpPr/>
            <p:nvPr/>
          </p:nvSpPr>
          <p:spPr>
            <a:xfrm>
              <a:off x="681916" y="3398446"/>
              <a:ext cx="460200" cy="459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2" name="Google Shape;1832;p54"/>
            <p:cNvSpPr/>
            <p:nvPr/>
          </p:nvSpPr>
          <p:spPr>
            <a:xfrm>
              <a:off x="640000" y="3356400"/>
              <a:ext cx="543900" cy="5439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3" name="Google Shape;1833;p54"/>
          <p:cNvGrpSpPr/>
          <p:nvPr/>
        </p:nvGrpSpPr>
        <p:grpSpPr>
          <a:xfrm>
            <a:off x="1234362" y="3397568"/>
            <a:ext cx="531608" cy="531608"/>
            <a:chOff x="1221113" y="3356400"/>
            <a:chExt cx="543900" cy="543900"/>
          </a:xfrm>
        </p:grpSpPr>
        <p:sp>
          <p:nvSpPr>
            <p:cNvPr id="1834" name="Google Shape;1834;p54"/>
            <p:cNvSpPr/>
            <p:nvPr/>
          </p:nvSpPr>
          <p:spPr>
            <a:xfrm>
              <a:off x="1263029" y="3398446"/>
              <a:ext cx="460200" cy="459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5" name="Google Shape;1835;p54"/>
            <p:cNvSpPr/>
            <p:nvPr/>
          </p:nvSpPr>
          <p:spPr>
            <a:xfrm>
              <a:off x="1221113" y="3356400"/>
              <a:ext cx="543900" cy="543900"/>
            </a:xfrm>
            <a:prstGeom prst="arc">
              <a:avLst>
                <a:gd name="adj1" fmla="val 16200000"/>
                <a:gd name="adj2" fmla="val 537549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6" name="Google Shape;1836;p54"/>
          <p:cNvGrpSpPr/>
          <p:nvPr/>
        </p:nvGrpSpPr>
        <p:grpSpPr>
          <a:xfrm>
            <a:off x="1821593" y="3397568"/>
            <a:ext cx="531608" cy="531608"/>
            <a:chOff x="1802222" y="3356400"/>
            <a:chExt cx="543900" cy="543900"/>
          </a:xfrm>
        </p:grpSpPr>
        <p:sp>
          <p:nvSpPr>
            <p:cNvPr id="1837" name="Google Shape;1837;p54"/>
            <p:cNvSpPr/>
            <p:nvPr/>
          </p:nvSpPr>
          <p:spPr>
            <a:xfrm>
              <a:off x="1844138" y="3398446"/>
              <a:ext cx="460200" cy="459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38" name="Google Shape;1838;p54"/>
            <p:cNvSpPr/>
            <p:nvPr/>
          </p:nvSpPr>
          <p:spPr>
            <a:xfrm>
              <a:off x="1802222" y="3356400"/>
              <a:ext cx="543900" cy="543900"/>
            </a:xfrm>
            <a:prstGeom prst="arc">
              <a:avLst>
                <a:gd name="adj1" fmla="val 16200000"/>
                <a:gd name="adj2" fmla="val 1075536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39" name="Google Shape;1839;p54"/>
          <p:cNvGrpSpPr/>
          <p:nvPr/>
        </p:nvGrpSpPr>
        <p:grpSpPr>
          <a:xfrm>
            <a:off x="2615050" y="538596"/>
            <a:ext cx="1636500" cy="1636500"/>
            <a:chOff x="2615050" y="501067"/>
            <a:chExt cx="1636500" cy="1636500"/>
          </a:xfrm>
        </p:grpSpPr>
        <p:sp>
          <p:nvSpPr>
            <p:cNvPr id="1840" name="Google Shape;1840;p54"/>
            <p:cNvSpPr/>
            <p:nvPr/>
          </p:nvSpPr>
          <p:spPr>
            <a:xfrm rot="5400000">
              <a:off x="2868439" y="752501"/>
              <a:ext cx="1129800" cy="1129800"/>
            </a:xfrm>
            <a:prstGeom prst="chord">
              <a:avLst>
                <a:gd name="adj1" fmla="val 5386284"/>
                <a:gd name="adj2" fmla="val 1620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1" name="Google Shape;1841;p54"/>
            <p:cNvSpPr/>
            <p:nvPr/>
          </p:nvSpPr>
          <p:spPr>
            <a:xfrm>
              <a:off x="2615050" y="501067"/>
              <a:ext cx="1636500" cy="1636500"/>
            </a:xfrm>
            <a:prstGeom prst="blockArc">
              <a:avLst>
                <a:gd name="adj1" fmla="val 10800000"/>
                <a:gd name="adj2" fmla="val 20033791"/>
                <a:gd name="adj3" fmla="val 2608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2" name="Google Shape;1842;p54"/>
          <p:cNvGrpSpPr/>
          <p:nvPr/>
        </p:nvGrpSpPr>
        <p:grpSpPr>
          <a:xfrm>
            <a:off x="6410574" y="539471"/>
            <a:ext cx="3519095" cy="3002836"/>
            <a:chOff x="6781275" y="766449"/>
            <a:chExt cx="2814375" cy="2401500"/>
          </a:xfrm>
        </p:grpSpPr>
        <p:grpSp>
          <p:nvGrpSpPr>
            <p:cNvPr id="1843" name="Google Shape;1843;p54"/>
            <p:cNvGrpSpPr/>
            <p:nvPr/>
          </p:nvGrpSpPr>
          <p:grpSpPr>
            <a:xfrm>
              <a:off x="6781275" y="766449"/>
              <a:ext cx="2814375" cy="2401500"/>
              <a:chOff x="6781275" y="766449"/>
              <a:chExt cx="2814375" cy="2401500"/>
            </a:xfrm>
          </p:grpSpPr>
          <p:sp>
            <p:nvSpPr>
              <p:cNvPr id="1844" name="Google Shape;1844;p54"/>
              <p:cNvSpPr/>
              <p:nvPr/>
            </p:nvSpPr>
            <p:spPr>
              <a:xfrm rot="-5400000">
                <a:off x="7194150" y="766449"/>
                <a:ext cx="2401500" cy="2401500"/>
              </a:xfrm>
              <a:prstGeom prst="blockArc">
                <a:avLst>
                  <a:gd name="adj1" fmla="val 19819552"/>
                  <a:gd name="adj2" fmla="val 10212"/>
                  <a:gd name="adj3" fmla="val 12157"/>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5" name="Google Shape;1845;p54"/>
              <p:cNvCxnSpPr>
                <a:stCxn id="1844" idx="0"/>
                <a:endCxn id="1846" idx="3"/>
              </p:cNvCxnSpPr>
              <p:nvPr/>
            </p:nvCxnSpPr>
            <p:spPr>
              <a:xfrm flipH="1">
                <a:off x="7258917" y="1050753"/>
                <a:ext cx="613800" cy="2400"/>
              </a:xfrm>
              <a:prstGeom prst="straightConnector1">
                <a:avLst/>
              </a:prstGeom>
              <a:noFill/>
              <a:ln w="19050" cap="flat" cmpd="sng">
                <a:solidFill>
                  <a:schemeClr val="accent1"/>
                </a:solidFill>
                <a:prstDash val="solid"/>
                <a:round/>
                <a:headEnd type="none" w="med" len="med"/>
                <a:tailEnd type="none" w="med" len="med"/>
              </a:ln>
            </p:spPr>
          </p:cxnSp>
          <p:sp>
            <p:nvSpPr>
              <p:cNvPr id="1846" name="Google Shape;1846;p54"/>
              <p:cNvSpPr/>
              <p:nvPr/>
            </p:nvSpPr>
            <p:spPr>
              <a:xfrm>
                <a:off x="6781275" y="976074"/>
                <a:ext cx="477600" cy="1542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7" name="Google Shape;1847;p54"/>
            <p:cNvGrpSpPr/>
            <p:nvPr/>
          </p:nvGrpSpPr>
          <p:grpSpPr>
            <a:xfrm>
              <a:off x="6781275" y="1098578"/>
              <a:ext cx="2487825" cy="1748400"/>
              <a:chOff x="6781275" y="1098578"/>
              <a:chExt cx="2487825" cy="1748400"/>
            </a:xfrm>
          </p:grpSpPr>
          <p:sp>
            <p:nvSpPr>
              <p:cNvPr id="1848" name="Google Shape;1848;p54"/>
              <p:cNvSpPr/>
              <p:nvPr/>
            </p:nvSpPr>
            <p:spPr>
              <a:xfrm rot="-5400000">
                <a:off x="7520700" y="1098578"/>
                <a:ext cx="1748400" cy="1748400"/>
              </a:xfrm>
              <a:prstGeom prst="blockArc">
                <a:avLst>
                  <a:gd name="adj1" fmla="val 19790923"/>
                  <a:gd name="adj2" fmla="val 15524"/>
                  <a:gd name="adj3" fmla="val 15806"/>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49" name="Google Shape;1849;p54"/>
              <p:cNvCxnSpPr>
                <a:stCxn id="1848" idx="0"/>
                <a:endCxn id="1850" idx="3"/>
              </p:cNvCxnSpPr>
              <p:nvPr/>
            </p:nvCxnSpPr>
            <p:spPr>
              <a:xfrm flipH="1">
                <a:off x="7259007" y="1336337"/>
                <a:ext cx="766200" cy="1800"/>
              </a:xfrm>
              <a:prstGeom prst="straightConnector1">
                <a:avLst/>
              </a:prstGeom>
              <a:noFill/>
              <a:ln w="19050" cap="flat" cmpd="sng">
                <a:solidFill>
                  <a:schemeClr val="lt2"/>
                </a:solidFill>
                <a:prstDash val="solid"/>
                <a:round/>
                <a:headEnd type="none" w="med" len="med"/>
                <a:tailEnd type="none" w="med" len="med"/>
              </a:ln>
            </p:spPr>
          </p:cxnSp>
          <p:sp>
            <p:nvSpPr>
              <p:cNvPr id="1850" name="Google Shape;1850;p54"/>
              <p:cNvSpPr/>
              <p:nvPr/>
            </p:nvSpPr>
            <p:spPr>
              <a:xfrm>
                <a:off x="6781275" y="1260900"/>
                <a:ext cx="477600" cy="154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51" name="Google Shape;1851;p54"/>
            <p:cNvGrpSpPr/>
            <p:nvPr/>
          </p:nvGrpSpPr>
          <p:grpSpPr>
            <a:xfrm>
              <a:off x="6781275" y="1415859"/>
              <a:ext cx="2193850" cy="1160400"/>
              <a:chOff x="6781275" y="1415859"/>
              <a:chExt cx="2193850" cy="1160400"/>
            </a:xfrm>
          </p:grpSpPr>
          <p:sp>
            <p:nvSpPr>
              <p:cNvPr id="1852" name="Google Shape;1852;p54"/>
              <p:cNvSpPr/>
              <p:nvPr/>
            </p:nvSpPr>
            <p:spPr>
              <a:xfrm rot="-5400000">
                <a:off x="7814725" y="1415859"/>
                <a:ext cx="1160400" cy="1160400"/>
              </a:xfrm>
              <a:prstGeom prst="blockArc">
                <a:avLst>
                  <a:gd name="adj1" fmla="val 19819552"/>
                  <a:gd name="adj2" fmla="val 0"/>
                  <a:gd name="adj3" fmla="val 25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3" name="Google Shape;1853;p54"/>
              <p:cNvCxnSpPr>
                <a:stCxn id="1852" idx="0"/>
                <a:endCxn id="1854" idx="3"/>
              </p:cNvCxnSpPr>
              <p:nvPr/>
            </p:nvCxnSpPr>
            <p:spPr>
              <a:xfrm flipH="1">
                <a:off x="7258797" y="1617977"/>
                <a:ext cx="920700" cy="4800"/>
              </a:xfrm>
              <a:prstGeom prst="straightConnector1">
                <a:avLst/>
              </a:prstGeom>
              <a:noFill/>
              <a:ln w="19050" cap="flat" cmpd="sng">
                <a:solidFill>
                  <a:schemeClr val="dk2"/>
                </a:solidFill>
                <a:prstDash val="solid"/>
                <a:round/>
                <a:headEnd type="none" w="med" len="med"/>
                <a:tailEnd type="none" w="med" len="med"/>
              </a:ln>
            </p:spPr>
          </p:cxnSp>
          <p:sp>
            <p:nvSpPr>
              <p:cNvPr id="1854" name="Google Shape;1854;p54"/>
              <p:cNvSpPr/>
              <p:nvPr/>
            </p:nvSpPr>
            <p:spPr>
              <a:xfrm>
                <a:off x="6781275" y="1545726"/>
                <a:ext cx="477600" cy="1542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55" name="Google Shape;1855;p54"/>
            <p:cNvGrpSpPr/>
            <p:nvPr/>
          </p:nvGrpSpPr>
          <p:grpSpPr>
            <a:xfrm>
              <a:off x="6781275" y="1746372"/>
              <a:ext cx="1866075" cy="504900"/>
              <a:chOff x="6781275" y="1746372"/>
              <a:chExt cx="1866075" cy="504900"/>
            </a:xfrm>
          </p:grpSpPr>
          <p:sp>
            <p:nvSpPr>
              <p:cNvPr id="1856" name="Google Shape;1856;p54"/>
              <p:cNvSpPr/>
              <p:nvPr/>
            </p:nvSpPr>
            <p:spPr>
              <a:xfrm rot="-5400000" flipH="1">
                <a:off x="8142450" y="1746372"/>
                <a:ext cx="504900" cy="504900"/>
              </a:xfrm>
              <a:prstGeom prst="blockArc">
                <a:avLst>
                  <a:gd name="adj1" fmla="val 10800000"/>
                  <a:gd name="adj2" fmla="val 12722091"/>
                  <a:gd name="adj3" fmla="val 48814"/>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857" name="Google Shape;1857;p54"/>
              <p:cNvCxnSpPr>
                <a:stCxn id="1856" idx="1"/>
                <a:endCxn id="1858" idx="3"/>
              </p:cNvCxnSpPr>
              <p:nvPr/>
            </p:nvCxnSpPr>
            <p:spPr>
              <a:xfrm flipH="1">
                <a:off x="7258958" y="1889280"/>
                <a:ext cx="1067400" cy="6000"/>
              </a:xfrm>
              <a:prstGeom prst="straightConnector1">
                <a:avLst/>
              </a:prstGeom>
              <a:noFill/>
              <a:ln w="19050" cap="flat" cmpd="sng">
                <a:solidFill>
                  <a:schemeClr val="lt1"/>
                </a:solidFill>
                <a:prstDash val="solid"/>
                <a:round/>
                <a:headEnd type="none" w="med" len="med"/>
                <a:tailEnd type="none" w="med" len="med"/>
              </a:ln>
            </p:spPr>
          </p:cxnSp>
          <p:sp>
            <p:nvSpPr>
              <p:cNvPr id="1858" name="Google Shape;1858;p54"/>
              <p:cNvSpPr/>
              <p:nvPr/>
            </p:nvSpPr>
            <p:spPr>
              <a:xfrm>
                <a:off x="6781275" y="1818286"/>
                <a:ext cx="477600" cy="1542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859" name="Google Shape;1859;p54"/>
          <p:cNvGrpSpPr/>
          <p:nvPr/>
        </p:nvGrpSpPr>
        <p:grpSpPr>
          <a:xfrm>
            <a:off x="2616150" y="1472035"/>
            <a:ext cx="1636500" cy="1636500"/>
            <a:chOff x="2615050" y="501067"/>
            <a:chExt cx="1636500" cy="1636500"/>
          </a:xfrm>
        </p:grpSpPr>
        <p:sp>
          <p:nvSpPr>
            <p:cNvPr id="1860" name="Google Shape;1860;p54"/>
            <p:cNvSpPr/>
            <p:nvPr/>
          </p:nvSpPr>
          <p:spPr>
            <a:xfrm rot="5400000">
              <a:off x="2868439" y="752501"/>
              <a:ext cx="1129800" cy="1129800"/>
            </a:xfrm>
            <a:prstGeom prst="chord">
              <a:avLst>
                <a:gd name="adj1" fmla="val 5386284"/>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1" name="Google Shape;1861;p54"/>
            <p:cNvSpPr/>
            <p:nvPr/>
          </p:nvSpPr>
          <p:spPr>
            <a:xfrm>
              <a:off x="2615050" y="501067"/>
              <a:ext cx="1636500" cy="1636500"/>
            </a:xfrm>
            <a:prstGeom prst="blockArc">
              <a:avLst>
                <a:gd name="adj1" fmla="val 10800000"/>
                <a:gd name="adj2" fmla="val 16233165"/>
                <a:gd name="adj3" fmla="val 2624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865"/>
        <p:cNvGrpSpPr/>
        <p:nvPr/>
      </p:nvGrpSpPr>
      <p:grpSpPr>
        <a:xfrm>
          <a:off x="0" y="0"/>
          <a:ext cx="0" cy="0"/>
          <a:chOff x="0" y="0"/>
          <a:chExt cx="0" cy="0"/>
        </a:xfrm>
      </p:grpSpPr>
      <p:sp>
        <p:nvSpPr>
          <p:cNvPr id="1866" name="Google Shape;1866;p55"/>
          <p:cNvSpPr txBox="1"/>
          <p:nvPr/>
        </p:nvSpPr>
        <p:spPr>
          <a:xfrm>
            <a:off x="723400" y="1447419"/>
            <a:ext cx="7697100" cy="68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You can </a:t>
            </a:r>
            <a:r>
              <a:rPr lang="en" sz="1100" b="1">
                <a:solidFill>
                  <a:schemeClr val="tx1"/>
                </a:solidFill>
                <a:latin typeface="Inter"/>
                <a:ea typeface="Inter"/>
                <a:cs typeface="Inter"/>
                <a:sym typeface="Inter"/>
              </a:rPr>
              <a:t>resize </a:t>
            </a:r>
            <a:r>
              <a:rPr lang="en" sz="1100">
                <a:solidFill>
                  <a:schemeClr val="tx1"/>
                </a:solidFill>
                <a:latin typeface="Inter"/>
                <a:ea typeface="Inter"/>
                <a:cs typeface="Inter"/>
                <a:sym typeface="Inter"/>
              </a:rPr>
              <a:t>these icons without losing quality</a:t>
            </a:r>
            <a:endParaRPr sz="1100">
              <a:solidFill>
                <a:schemeClr val="tx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You can </a:t>
            </a:r>
            <a:r>
              <a:rPr lang="en" sz="1100" b="1">
                <a:solidFill>
                  <a:schemeClr val="tx1"/>
                </a:solidFill>
                <a:latin typeface="Inter"/>
                <a:ea typeface="Inter"/>
                <a:cs typeface="Inter"/>
                <a:sym typeface="Inter"/>
              </a:rPr>
              <a:t>change the stroke and fill color</a:t>
            </a:r>
            <a:r>
              <a:rPr lang="en" sz="1100">
                <a:solidFill>
                  <a:schemeClr val="tx1"/>
                </a:solidFill>
                <a:latin typeface="Inter"/>
                <a:ea typeface="Inter"/>
                <a:cs typeface="Inter"/>
                <a:sym typeface="Inter"/>
              </a:rPr>
              <a:t>; just select the icon and click on the </a:t>
            </a:r>
            <a:r>
              <a:rPr lang="en" sz="1100" b="1">
                <a:solidFill>
                  <a:schemeClr val="tx1"/>
                </a:solidFill>
                <a:latin typeface="Inter"/>
                <a:ea typeface="Inter"/>
                <a:cs typeface="Inter"/>
                <a:sym typeface="Inter"/>
              </a:rPr>
              <a:t>paint bucket/pen</a:t>
            </a:r>
            <a:endParaRPr sz="1100">
              <a:solidFill>
                <a:schemeClr val="tx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tx1"/>
                </a:solidFill>
                <a:latin typeface="Inter"/>
                <a:ea typeface="Inter"/>
                <a:cs typeface="Inter"/>
                <a:sym typeface="Inter"/>
              </a:rPr>
              <a:t>In Google Slides, you can also use </a:t>
            </a:r>
            <a:r>
              <a:rPr lang="en" sz="1100" b="1" u="sng">
                <a:solidFill>
                  <a:schemeClr val="tx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Flaticon’s extension</a:t>
            </a:r>
            <a:r>
              <a:rPr lang="en" sz="1100">
                <a:solidFill>
                  <a:schemeClr val="tx1"/>
                </a:solidFill>
                <a:latin typeface="Inter"/>
                <a:ea typeface="Inter"/>
                <a:cs typeface="Inter"/>
                <a:sym typeface="Inter"/>
              </a:rPr>
              <a:t>, allowing you to customize and add even more icons          </a:t>
            </a:r>
            <a:endParaRPr sz="1100">
              <a:solidFill>
                <a:schemeClr val="tx1"/>
              </a:solidFill>
              <a:latin typeface="Inter"/>
              <a:ea typeface="Inter"/>
              <a:cs typeface="Inter"/>
              <a:sym typeface="Inter"/>
            </a:endParaRPr>
          </a:p>
        </p:txBody>
      </p:sp>
      <p:sp>
        <p:nvSpPr>
          <p:cNvPr id="1867" name="Google Shape;1867;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tx1"/>
                </a:solidFill>
              </a:rPr>
              <a:t>...and our sets of editable icons</a:t>
            </a:r>
            <a:endParaRPr>
              <a:solidFill>
                <a:schemeClr val="tx1"/>
              </a:solidFill>
            </a:endParaRPr>
          </a:p>
        </p:txBody>
      </p:sp>
      <p:grpSp>
        <p:nvGrpSpPr>
          <p:cNvPr id="1868" name="Google Shape;1868;p55"/>
          <p:cNvGrpSpPr/>
          <p:nvPr/>
        </p:nvGrpSpPr>
        <p:grpSpPr>
          <a:xfrm>
            <a:off x="8140900" y="2447514"/>
            <a:ext cx="296450" cy="253295"/>
            <a:chOff x="866243" y="2291587"/>
            <a:chExt cx="415546" cy="355053"/>
          </a:xfrm>
        </p:grpSpPr>
        <p:sp>
          <p:nvSpPr>
            <p:cNvPr id="1869" name="Google Shape;1869;p55"/>
            <p:cNvSpPr/>
            <p:nvPr/>
          </p:nvSpPr>
          <p:spPr>
            <a:xfrm>
              <a:off x="1053756" y="2523748"/>
              <a:ext cx="103998" cy="81706"/>
            </a:xfrm>
            <a:custGeom>
              <a:avLst/>
              <a:gdLst/>
              <a:ahLst/>
              <a:cxnLst/>
              <a:rect l="l" t="t" r="r" b="b"/>
              <a:pathLst>
                <a:path w="3275" h="2573" extrusionOk="0">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0" name="Google Shape;1870;p55"/>
            <p:cNvSpPr/>
            <p:nvPr/>
          </p:nvSpPr>
          <p:spPr>
            <a:xfrm>
              <a:off x="1076461" y="2409176"/>
              <a:ext cx="79419" cy="60525"/>
            </a:xfrm>
            <a:custGeom>
              <a:avLst/>
              <a:gdLst/>
              <a:ahLst/>
              <a:cxnLst/>
              <a:rect l="l" t="t" r="r" b="b"/>
              <a:pathLst>
                <a:path w="2501" h="1906" extrusionOk="0">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1" name="Google Shape;1871;p55"/>
            <p:cNvSpPr/>
            <p:nvPr/>
          </p:nvSpPr>
          <p:spPr>
            <a:xfrm>
              <a:off x="985324" y="2448488"/>
              <a:ext cx="86628" cy="94185"/>
            </a:xfrm>
            <a:custGeom>
              <a:avLst/>
              <a:gdLst/>
              <a:ahLst/>
              <a:cxnLst/>
              <a:rect l="l" t="t" r="r" b="b"/>
              <a:pathLst>
                <a:path w="2728" h="2966" extrusionOk="0">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2" name="Google Shape;1872;p55"/>
            <p:cNvSpPr/>
            <p:nvPr/>
          </p:nvSpPr>
          <p:spPr>
            <a:xfrm>
              <a:off x="1014062" y="2472336"/>
              <a:ext cx="15147" cy="15147"/>
            </a:xfrm>
            <a:custGeom>
              <a:avLst/>
              <a:gdLst/>
              <a:ahLst/>
              <a:cxnLst/>
              <a:rect l="l" t="t" r="r" b="b"/>
              <a:pathLst>
                <a:path w="477" h="477" extrusionOk="0">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3" name="Google Shape;1873;p55"/>
            <p:cNvSpPr/>
            <p:nvPr/>
          </p:nvSpPr>
          <p:spPr>
            <a:xfrm>
              <a:off x="866243" y="2291587"/>
              <a:ext cx="415546" cy="355053"/>
            </a:xfrm>
            <a:custGeom>
              <a:avLst/>
              <a:gdLst/>
              <a:ahLst/>
              <a:cxnLst/>
              <a:rect l="l" t="t" r="r" b="b"/>
              <a:pathLst>
                <a:path w="13086" h="11181" extrusionOk="0">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874" name="Google Shape;1874;p55"/>
          <p:cNvSpPr/>
          <p:nvPr/>
        </p:nvSpPr>
        <p:spPr>
          <a:xfrm>
            <a:off x="6828770" y="2431598"/>
            <a:ext cx="286338" cy="285127"/>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875" name="Google Shape;1875;p55"/>
          <p:cNvGrpSpPr/>
          <p:nvPr/>
        </p:nvGrpSpPr>
        <p:grpSpPr>
          <a:xfrm>
            <a:off x="6396833" y="2443531"/>
            <a:ext cx="286292" cy="261262"/>
            <a:chOff x="1958520" y="2302574"/>
            <a:chExt cx="359213" cy="327807"/>
          </a:xfrm>
        </p:grpSpPr>
        <p:sp>
          <p:nvSpPr>
            <p:cNvPr id="1876" name="Google Shape;1876;p55"/>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7" name="Google Shape;1877;p55"/>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78" name="Google Shape;1878;p55"/>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879" name="Google Shape;1879;p55"/>
          <p:cNvGrpSpPr/>
          <p:nvPr/>
        </p:nvGrpSpPr>
        <p:grpSpPr>
          <a:xfrm>
            <a:off x="7763671" y="2427016"/>
            <a:ext cx="169865" cy="294291"/>
            <a:chOff x="2656082" y="2287427"/>
            <a:chExt cx="207582" cy="359594"/>
          </a:xfrm>
        </p:grpSpPr>
        <p:sp>
          <p:nvSpPr>
            <p:cNvPr id="1880" name="Google Shape;1880;p55"/>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1" name="Google Shape;1881;p55"/>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2" name="Google Shape;1882;p55"/>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3" name="Google Shape;1883;p55"/>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884" name="Google Shape;1884;p55"/>
          <p:cNvGrpSpPr/>
          <p:nvPr/>
        </p:nvGrpSpPr>
        <p:grpSpPr>
          <a:xfrm>
            <a:off x="2025918" y="3328852"/>
            <a:ext cx="286364" cy="228767"/>
            <a:chOff x="3049653" y="2321468"/>
            <a:chExt cx="362991" cy="290018"/>
          </a:xfrm>
        </p:grpSpPr>
        <p:sp>
          <p:nvSpPr>
            <p:cNvPr id="1885" name="Google Shape;1885;p55"/>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6" name="Google Shape;1886;p55"/>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7" name="Google Shape;1887;p55"/>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88" name="Google Shape;1888;p55"/>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889" name="Google Shape;1889;p55"/>
          <p:cNvGrpSpPr/>
          <p:nvPr/>
        </p:nvGrpSpPr>
        <p:grpSpPr>
          <a:xfrm>
            <a:off x="712681" y="4202275"/>
            <a:ext cx="281068" cy="236414"/>
            <a:chOff x="3564243" y="2289904"/>
            <a:chExt cx="422342" cy="355243"/>
          </a:xfrm>
        </p:grpSpPr>
        <p:sp>
          <p:nvSpPr>
            <p:cNvPr id="1890" name="Google Shape;1890;p55"/>
            <p:cNvSpPr/>
            <p:nvPr/>
          </p:nvSpPr>
          <p:spPr>
            <a:xfrm>
              <a:off x="3564243" y="2291587"/>
              <a:ext cx="66177" cy="351655"/>
            </a:xfrm>
            <a:custGeom>
              <a:avLst/>
              <a:gdLst/>
              <a:ahLst/>
              <a:cxnLst/>
              <a:rect l="l" t="t" r="r" b="b"/>
              <a:pathLst>
                <a:path w="2084" h="11074" extrusionOk="0">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1" name="Google Shape;1891;p55"/>
            <p:cNvSpPr/>
            <p:nvPr/>
          </p:nvSpPr>
          <p:spPr>
            <a:xfrm>
              <a:off x="3636835" y="2373674"/>
              <a:ext cx="236702" cy="236289"/>
            </a:xfrm>
            <a:custGeom>
              <a:avLst/>
              <a:gdLst/>
              <a:ahLst/>
              <a:cxnLst/>
              <a:rect l="l" t="t" r="r" b="b"/>
              <a:pathLst>
                <a:path w="7454" h="7441" extrusionOk="0">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2" name="Google Shape;1892;p55"/>
            <p:cNvSpPr/>
            <p:nvPr/>
          </p:nvSpPr>
          <p:spPr>
            <a:xfrm>
              <a:off x="3685230" y="2324104"/>
              <a:ext cx="237083" cy="235971"/>
            </a:xfrm>
            <a:custGeom>
              <a:avLst/>
              <a:gdLst/>
              <a:ahLst/>
              <a:cxnLst/>
              <a:rect l="l" t="t" r="r" b="b"/>
              <a:pathLst>
                <a:path w="7466" h="7431" extrusionOk="0">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3" name="Google Shape;1893;p55"/>
            <p:cNvSpPr/>
            <p:nvPr/>
          </p:nvSpPr>
          <p:spPr>
            <a:xfrm>
              <a:off x="3663668" y="2351699"/>
              <a:ext cx="230668" cy="230668"/>
            </a:xfrm>
            <a:custGeom>
              <a:avLst/>
              <a:gdLst/>
              <a:ahLst/>
              <a:cxnLst/>
              <a:rect l="l" t="t" r="r" b="b"/>
              <a:pathLst>
                <a:path w="7264" h="7264" extrusionOk="0">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4" name="Google Shape;1894;p55"/>
            <p:cNvSpPr/>
            <p:nvPr/>
          </p:nvSpPr>
          <p:spPr>
            <a:xfrm>
              <a:off x="3933998" y="2289904"/>
              <a:ext cx="52586" cy="355243"/>
            </a:xfrm>
            <a:custGeom>
              <a:avLst/>
              <a:gdLst/>
              <a:ahLst/>
              <a:cxnLst/>
              <a:rect l="l" t="t" r="r" b="b"/>
              <a:pathLst>
                <a:path w="1656" h="11187" extrusionOk="0">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895" name="Google Shape;1895;p55"/>
          <p:cNvSpPr/>
          <p:nvPr/>
        </p:nvSpPr>
        <p:spPr>
          <a:xfrm>
            <a:off x="3772198" y="3302854"/>
            <a:ext cx="281037" cy="280762"/>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896" name="Google Shape;1896;p55"/>
          <p:cNvGrpSpPr/>
          <p:nvPr/>
        </p:nvGrpSpPr>
        <p:grpSpPr>
          <a:xfrm>
            <a:off x="5520135" y="2435836"/>
            <a:ext cx="281058" cy="276651"/>
            <a:chOff x="4687894" y="2289713"/>
            <a:chExt cx="359594" cy="353909"/>
          </a:xfrm>
        </p:grpSpPr>
        <p:sp>
          <p:nvSpPr>
            <p:cNvPr id="1897" name="Google Shape;1897;p55"/>
            <p:cNvSpPr/>
            <p:nvPr/>
          </p:nvSpPr>
          <p:spPr>
            <a:xfrm>
              <a:off x="4955207" y="2477227"/>
              <a:ext cx="34041" cy="22356"/>
            </a:xfrm>
            <a:custGeom>
              <a:avLst/>
              <a:gdLst/>
              <a:ahLst/>
              <a:cxnLst/>
              <a:rect l="l" t="t" r="r" b="b"/>
              <a:pathLst>
                <a:path w="1072" h="704" extrusionOk="0">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8" name="Google Shape;1898;p55"/>
            <p:cNvSpPr/>
            <p:nvPr/>
          </p:nvSpPr>
          <p:spPr>
            <a:xfrm>
              <a:off x="4687894" y="2289713"/>
              <a:ext cx="359594" cy="353909"/>
            </a:xfrm>
            <a:custGeom>
              <a:avLst/>
              <a:gdLst/>
              <a:ahLst/>
              <a:cxnLst/>
              <a:rect l="l" t="t" r="r" b="b"/>
              <a:pathLst>
                <a:path w="11324" h="11145" extrusionOk="0">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99" name="Google Shape;1899;p55"/>
            <p:cNvSpPr/>
            <p:nvPr/>
          </p:nvSpPr>
          <p:spPr>
            <a:xfrm>
              <a:off x="4829299" y="2324485"/>
              <a:ext cx="42393" cy="75291"/>
            </a:xfrm>
            <a:custGeom>
              <a:avLst/>
              <a:gdLst/>
              <a:ahLst/>
              <a:cxnLst/>
              <a:rect l="l" t="t" r="r" b="b"/>
              <a:pathLst>
                <a:path w="1335" h="2371" extrusionOk="0">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900" name="Google Shape;1900;p55"/>
          <p:cNvSpPr/>
          <p:nvPr/>
        </p:nvSpPr>
        <p:spPr>
          <a:xfrm>
            <a:off x="3774299" y="4179709"/>
            <a:ext cx="281003" cy="281546"/>
          </a:xfrm>
          <a:custGeom>
            <a:avLst/>
            <a:gdLst/>
            <a:ahLst/>
            <a:cxnLst/>
            <a:rect l="l" t="t" r="r" b="b"/>
            <a:pathLst>
              <a:path w="11300" h="11323" extrusionOk="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901" name="Google Shape;1901;p55"/>
          <p:cNvGrpSpPr/>
          <p:nvPr/>
        </p:nvGrpSpPr>
        <p:grpSpPr>
          <a:xfrm>
            <a:off x="2042370" y="2428599"/>
            <a:ext cx="241585" cy="291125"/>
            <a:chOff x="6421399" y="2308227"/>
            <a:chExt cx="263567" cy="317614"/>
          </a:xfrm>
        </p:grpSpPr>
        <p:sp>
          <p:nvSpPr>
            <p:cNvPr id="1902" name="Google Shape;1902;p55"/>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3" name="Google Shape;1903;p55"/>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4" name="Google Shape;1904;p55"/>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5" name="Google Shape;1905;p55"/>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06" name="Google Shape;1906;p55"/>
          <p:cNvGrpSpPr/>
          <p:nvPr/>
        </p:nvGrpSpPr>
        <p:grpSpPr>
          <a:xfrm>
            <a:off x="2466471" y="2440211"/>
            <a:ext cx="281077" cy="267900"/>
            <a:chOff x="6870193" y="2295620"/>
            <a:chExt cx="360356" cy="343462"/>
          </a:xfrm>
        </p:grpSpPr>
        <p:sp>
          <p:nvSpPr>
            <p:cNvPr id="1907" name="Google Shape;1907;p55"/>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08" name="Google Shape;1908;p55"/>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09" name="Google Shape;1909;p55"/>
          <p:cNvGrpSpPr/>
          <p:nvPr/>
        </p:nvGrpSpPr>
        <p:grpSpPr>
          <a:xfrm>
            <a:off x="3330554" y="2432706"/>
            <a:ext cx="295928" cy="282911"/>
            <a:chOff x="7441465" y="2302860"/>
            <a:chExt cx="342192" cy="327140"/>
          </a:xfrm>
        </p:grpSpPr>
        <p:sp>
          <p:nvSpPr>
            <p:cNvPr id="1910" name="Google Shape;1910;p55"/>
            <p:cNvSpPr/>
            <p:nvPr/>
          </p:nvSpPr>
          <p:spPr>
            <a:xfrm>
              <a:off x="7441465" y="2337727"/>
              <a:ext cx="299862" cy="292273"/>
            </a:xfrm>
            <a:custGeom>
              <a:avLst/>
              <a:gdLst/>
              <a:ahLst/>
              <a:cxnLst/>
              <a:rect l="l" t="t" r="r" b="b"/>
              <a:pathLst>
                <a:path w="9443" h="9204" extrusionOk="0">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1" name="Google Shape;1911;p55"/>
            <p:cNvSpPr/>
            <p:nvPr/>
          </p:nvSpPr>
          <p:spPr>
            <a:xfrm>
              <a:off x="7484588" y="2302860"/>
              <a:ext cx="299069" cy="293130"/>
            </a:xfrm>
            <a:custGeom>
              <a:avLst/>
              <a:gdLst/>
              <a:ahLst/>
              <a:cxnLst/>
              <a:rect l="l" t="t" r="r" b="b"/>
              <a:pathLst>
                <a:path w="9418" h="9231" extrusionOk="0">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12" name="Google Shape;1912;p55"/>
          <p:cNvGrpSpPr/>
          <p:nvPr/>
        </p:nvGrpSpPr>
        <p:grpSpPr>
          <a:xfrm>
            <a:off x="1581866" y="2470856"/>
            <a:ext cx="293728" cy="206610"/>
            <a:chOff x="7989683" y="2350207"/>
            <a:chExt cx="332761" cy="234066"/>
          </a:xfrm>
        </p:grpSpPr>
        <p:sp>
          <p:nvSpPr>
            <p:cNvPr id="1913" name="Google Shape;1913;p55"/>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4" name="Google Shape;1914;p55"/>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5" name="Google Shape;1915;p55"/>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6" name="Google Shape;1916;p55"/>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7" name="Google Shape;1917;p55"/>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18" name="Google Shape;1918;p55"/>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19" name="Google Shape;1919;p55"/>
          <p:cNvGrpSpPr/>
          <p:nvPr/>
        </p:nvGrpSpPr>
        <p:grpSpPr>
          <a:xfrm>
            <a:off x="2460871" y="3302818"/>
            <a:ext cx="281146" cy="280834"/>
            <a:chOff x="5823294" y="2309751"/>
            <a:chExt cx="315327" cy="314978"/>
          </a:xfrm>
        </p:grpSpPr>
        <p:sp>
          <p:nvSpPr>
            <p:cNvPr id="1920" name="Google Shape;1920;p55"/>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1" name="Google Shape;1921;p55"/>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2" name="Google Shape;1922;p55"/>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3" name="Google Shape;1923;p55"/>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4" name="Google Shape;1924;p55"/>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5" name="Google Shape;1925;p55"/>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6" name="Google Shape;1926;p55"/>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7" name="Google Shape;1927;p55"/>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8" name="Google Shape;1928;p55"/>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29" name="Google Shape;1929;p55"/>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0" name="Google Shape;1930;p55"/>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1" name="Google Shape;1931;p55"/>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2" name="Google Shape;1932;p55"/>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3" name="Google Shape;1933;p55"/>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4" name="Google Shape;1934;p55"/>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5" name="Google Shape;1935;p55"/>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6" name="Google Shape;1936;p55"/>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37" name="Google Shape;1937;p55"/>
          <p:cNvGrpSpPr/>
          <p:nvPr/>
        </p:nvGrpSpPr>
        <p:grpSpPr>
          <a:xfrm>
            <a:off x="2052032" y="2882656"/>
            <a:ext cx="246854" cy="246600"/>
            <a:chOff x="2497275" y="2744159"/>
            <a:chExt cx="370930" cy="370549"/>
          </a:xfrm>
        </p:grpSpPr>
        <p:sp>
          <p:nvSpPr>
            <p:cNvPr id="1938" name="Google Shape;1938;p55"/>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39" name="Google Shape;1939;p55"/>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0" name="Google Shape;1940;p55"/>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1" name="Google Shape;1941;p55"/>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2" name="Google Shape;1942;p55"/>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3" name="Google Shape;1943;p55"/>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44" name="Google Shape;1944;p55"/>
          <p:cNvGrpSpPr/>
          <p:nvPr/>
        </p:nvGrpSpPr>
        <p:grpSpPr>
          <a:xfrm>
            <a:off x="5089814" y="3744587"/>
            <a:ext cx="281181" cy="276499"/>
            <a:chOff x="860940" y="2746477"/>
            <a:chExt cx="371883" cy="365691"/>
          </a:xfrm>
        </p:grpSpPr>
        <p:sp>
          <p:nvSpPr>
            <p:cNvPr id="1945" name="Google Shape;1945;p55"/>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6" name="Google Shape;1946;p55"/>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7" name="Google Shape;1947;p55"/>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8" name="Google Shape;1948;p55"/>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49" name="Google Shape;1949;p55"/>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50" name="Google Shape;1950;p55"/>
          <p:cNvGrpSpPr/>
          <p:nvPr/>
        </p:nvGrpSpPr>
        <p:grpSpPr>
          <a:xfrm>
            <a:off x="4204834" y="3300885"/>
            <a:ext cx="237042" cy="284700"/>
            <a:chOff x="1493849" y="2775533"/>
            <a:chExt cx="283985" cy="341080"/>
          </a:xfrm>
        </p:grpSpPr>
        <p:sp>
          <p:nvSpPr>
            <p:cNvPr id="1951" name="Google Shape;1951;p55"/>
            <p:cNvSpPr/>
            <p:nvPr/>
          </p:nvSpPr>
          <p:spPr>
            <a:xfrm>
              <a:off x="1493849" y="2775533"/>
              <a:ext cx="283985" cy="341080"/>
            </a:xfrm>
            <a:custGeom>
              <a:avLst/>
              <a:gdLst/>
              <a:ahLst/>
              <a:cxnLst/>
              <a:rect l="l" t="t" r="r" b="b"/>
              <a:pathLst>
                <a:path w="8943" h="10741" extrusionOk="0">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2" name="Google Shape;1952;p55"/>
            <p:cNvSpPr/>
            <p:nvPr/>
          </p:nvSpPr>
          <p:spPr>
            <a:xfrm>
              <a:off x="1590638" y="2834153"/>
              <a:ext cx="88501" cy="84754"/>
            </a:xfrm>
            <a:custGeom>
              <a:avLst/>
              <a:gdLst/>
              <a:ahLst/>
              <a:cxnLst/>
              <a:rect l="l" t="t" r="r" b="b"/>
              <a:pathLst>
                <a:path w="2787" h="2669" extrusionOk="0">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53" name="Google Shape;1953;p55"/>
          <p:cNvGrpSpPr/>
          <p:nvPr/>
        </p:nvGrpSpPr>
        <p:grpSpPr>
          <a:xfrm>
            <a:off x="4207761" y="2874408"/>
            <a:ext cx="286338" cy="263096"/>
            <a:chOff x="1952836" y="2774422"/>
            <a:chExt cx="372835" cy="342573"/>
          </a:xfrm>
        </p:grpSpPr>
        <p:sp>
          <p:nvSpPr>
            <p:cNvPr id="1954" name="Google Shape;1954;p55"/>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5" name="Google Shape;1955;p55"/>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6" name="Google Shape;1956;p55"/>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57" name="Google Shape;1957;p55"/>
          <p:cNvGrpSpPr/>
          <p:nvPr/>
        </p:nvGrpSpPr>
        <p:grpSpPr>
          <a:xfrm>
            <a:off x="7283837" y="3297152"/>
            <a:ext cx="260926" cy="292166"/>
            <a:chOff x="3079916" y="2744477"/>
            <a:chExt cx="332729" cy="372518"/>
          </a:xfrm>
        </p:grpSpPr>
        <p:sp>
          <p:nvSpPr>
            <p:cNvPr id="1958" name="Google Shape;1958;p55"/>
            <p:cNvSpPr/>
            <p:nvPr/>
          </p:nvSpPr>
          <p:spPr>
            <a:xfrm>
              <a:off x="3079916" y="2840504"/>
              <a:ext cx="313454" cy="276491"/>
            </a:xfrm>
            <a:custGeom>
              <a:avLst/>
              <a:gdLst/>
              <a:ahLst/>
              <a:cxnLst/>
              <a:rect l="l" t="t" r="r" b="b"/>
              <a:pathLst>
                <a:path w="9871" h="8707" extrusionOk="0">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59" name="Google Shape;1959;p55"/>
            <p:cNvSpPr/>
            <p:nvPr/>
          </p:nvSpPr>
          <p:spPr>
            <a:xfrm>
              <a:off x="3244375" y="2840250"/>
              <a:ext cx="124416" cy="45727"/>
            </a:xfrm>
            <a:custGeom>
              <a:avLst/>
              <a:gdLst/>
              <a:ahLst/>
              <a:cxnLst/>
              <a:rect l="l" t="t" r="r" b="b"/>
              <a:pathLst>
                <a:path w="3918" h="1440" extrusionOk="0">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0" name="Google Shape;1960;p55"/>
            <p:cNvSpPr/>
            <p:nvPr/>
          </p:nvSpPr>
          <p:spPr>
            <a:xfrm>
              <a:off x="3198267" y="2744477"/>
              <a:ext cx="214378" cy="145279"/>
            </a:xfrm>
            <a:custGeom>
              <a:avLst/>
              <a:gdLst/>
              <a:ahLst/>
              <a:cxnLst/>
              <a:rect l="l" t="t" r="r" b="b"/>
              <a:pathLst>
                <a:path w="6751" h="4575" extrusionOk="0">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61" name="Google Shape;1961;p55"/>
          <p:cNvGrpSpPr/>
          <p:nvPr/>
        </p:nvGrpSpPr>
        <p:grpSpPr>
          <a:xfrm>
            <a:off x="716693" y="3734448"/>
            <a:ext cx="281167" cy="296777"/>
            <a:chOff x="3620576" y="2745525"/>
            <a:chExt cx="336889" cy="355592"/>
          </a:xfrm>
        </p:grpSpPr>
        <p:sp>
          <p:nvSpPr>
            <p:cNvPr id="1962" name="Google Shape;1962;p55"/>
            <p:cNvSpPr/>
            <p:nvPr/>
          </p:nvSpPr>
          <p:spPr>
            <a:xfrm>
              <a:off x="3620576" y="2745525"/>
              <a:ext cx="336889" cy="355592"/>
            </a:xfrm>
            <a:custGeom>
              <a:avLst/>
              <a:gdLst/>
              <a:ahLst/>
              <a:cxnLst/>
              <a:rect l="l" t="t" r="r" b="b"/>
              <a:pathLst>
                <a:path w="10609" h="11198" extrusionOk="0">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3" name="Google Shape;1963;p55"/>
            <p:cNvSpPr/>
            <p:nvPr/>
          </p:nvSpPr>
          <p:spPr>
            <a:xfrm>
              <a:off x="3738896" y="2800747"/>
              <a:ext cx="218570" cy="258771"/>
            </a:xfrm>
            <a:custGeom>
              <a:avLst/>
              <a:gdLst/>
              <a:ahLst/>
              <a:cxnLst/>
              <a:rect l="l" t="t" r="r" b="b"/>
              <a:pathLst>
                <a:path w="6883" h="8149" extrusionOk="0">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64" name="Google Shape;1964;p55"/>
          <p:cNvGrpSpPr/>
          <p:nvPr/>
        </p:nvGrpSpPr>
        <p:grpSpPr>
          <a:xfrm>
            <a:off x="3771991" y="2866047"/>
            <a:ext cx="293131" cy="279819"/>
            <a:chOff x="4126815" y="2760704"/>
            <a:chExt cx="380393" cy="363118"/>
          </a:xfrm>
        </p:grpSpPr>
        <p:sp>
          <p:nvSpPr>
            <p:cNvPr id="1965" name="Google Shape;1965;p55"/>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6" name="Google Shape;1966;p55"/>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7" name="Google Shape;1967;p55"/>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68" name="Google Shape;1968;p55"/>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69" name="Google Shape;1969;p55"/>
          <p:cNvGrpSpPr/>
          <p:nvPr/>
        </p:nvGrpSpPr>
        <p:grpSpPr>
          <a:xfrm>
            <a:off x="6398551" y="3307335"/>
            <a:ext cx="281166" cy="271801"/>
            <a:chOff x="4675986" y="2745684"/>
            <a:chExt cx="381346" cy="368644"/>
          </a:xfrm>
        </p:grpSpPr>
        <p:sp>
          <p:nvSpPr>
            <p:cNvPr id="1970" name="Google Shape;1970;p55"/>
            <p:cNvSpPr/>
            <p:nvPr/>
          </p:nvSpPr>
          <p:spPr>
            <a:xfrm>
              <a:off x="4828918" y="2895345"/>
              <a:ext cx="69226" cy="69258"/>
            </a:xfrm>
            <a:custGeom>
              <a:avLst/>
              <a:gdLst/>
              <a:ahLst/>
              <a:cxnLst/>
              <a:rect l="l" t="t" r="r" b="b"/>
              <a:pathLst>
                <a:path w="2180" h="2181" extrusionOk="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1" name="Google Shape;1971;p55"/>
            <p:cNvSpPr/>
            <p:nvPr/>
          </p:nvSpPr>
          <p:spPr>
            <a:xfrm>
              <a:off x="4675986" y="2745684"/>
              <a:ext cx="381346" cy="368644"/>
            </a:xfrm>
            <a:custGeom>
              <a:avLst/>
              <a:gdLst/>
              <a:ahLst/>
              <a:cxnLst/>
              <a:rect l="l" t="t" r="r" b="b"/>
              <a:pathLst>
                <a:path w="12009" h="11609" extrusionOk="0">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72" name="Google Shape;1972;p55"/>
          <p:cNvGrpSpPr/>
          <p:nvPr/>
        </p:nvGrpSpPr>
        <p:grpSpPr>
          <a:xfrm>
            <a:off x="4213428" y="2458120"/>
            <a:ext cx="286307" cy="232082"/>
            <a:chOff x="5220616" y="2791061"/>
            <a:chExt cx="373185" cy="302466"/>
          </a:xfrm>
        </p:grpSpPr>
        <p:sp>
          <p:nvSpPr>
            <p:cNvPr id="1973" name="Google Shape;1973;p55"/>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4" name="Google Shape;1974;p55"/>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5" name="Google Shape;1975;p55"/>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6" name="Google Shape;1976;p55"/>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7" name="Google Shape;1977;p55"/>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8" name="Google Shape;1978;p55"/>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79" name="Google Shape;1979;p55"/>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0" name="Google Shape;1980;p55"/>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1" name="Google Shape;1981;p55"/>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2" name="Google Shape;1982;p55"/>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3" name="Google Shape;1983;p55"/>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4" name="Google Shape;1984;p55"/>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5" name="Google Shape;1985;p55"/>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6" name="Google Shape;1986;p55"/>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7" name="Google Shape;1987;p55"/>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8" name="Google Shape;1988;p55"/>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89" name="Google Shape;1989;p55"/>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0" name="Google Shape;1990;p55"/>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991" name="Google Shape;1991;p55"/>
          <p:cNvGrpSpPr/>
          <p:nvPr/>
        </p:nvGrpSpPr>
        <p:grpSpPr>
          <a:xfrm>
            <a:off x="6853685" y="3300160"/>
            <a:ext cx="236507" cy="286151"/>
            <a:chOff x="5864861" y="2772517"/>
            <a:chExt cx="284366" cy="344097"/>
          </a:xfrm>
        </p:grpSpPr>
        <p:sp>
          <p:nvSpPr>
            <p:cNvPr id="1992" name="Google Shape;1992;p55"/>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3" name="Google Shape;1993;p55"/>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4" name="Google Shape;1994;p55"/>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5" name="Google Shape;1995;p55"/>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6" name="Google Shape;1996;p55"/>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97" name="Google Shape;1997;p55"/>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1998" name="Google Shape;1998;p55"/>
          <p:cNvSpPr/>
          <p:nvPr/>
        </p:nvSpPr>
        <p:spPr>
          <a:xfrm>
            <a:off x="5956950" y="3300070"/>
            <a:ext cx="286356" cy="286329"/>
          </a:xfrm>
          <a:custGeom>
            <a:avLst/>
            <a:gdLst/>
            <a:ahLst/>
            <a:cxnLst/>
            <a:rect l="l" t="t" r="r" b="b"/>
            <a:pathLst>
              <a:path w="10812" h="10811" extrusionOk="0">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999" name="Google Shape;1999;p55"/>
          <p:cNvGrpSpPr/>
          <p:nvPr/>
        </p:nvGrpSpPr>
        <p:grpSpPr>
          <a:xfrm>
            <a:off x="6863204" y="4181002"/>
            <a:ext cx="217470" cy="278961"/>
            <a:chOff x="6974158" y="2789537"/>
            <a:chExt cx="255247" cy="327458"/>
          </a:xfrm>
        </p:grpSpPr>
        <p:sp>
          <p:nvSpPr>
            <p:cNvPr id="2000" name="Google Shape;2000;p55"/>
            <p:cNvSpPr/>
            <p:nvPr/>
          </p:nvSpPr>
          <p:spPr>
            <a:xfrm>
              <a:off x="7066407" y="2897282"/>
              <a:ext cx="9876" cy="14798"/>
            </a:xfrm>
            <a:custGeom>
              <a:avLst/>
              <a:gdLst/>
              <a:ahLst/>
              <a:cxnLst/>
              <a:rect l="l" t="t" r="r" b="b"/>
              <a:pathLst>
                <a:path w="311" h="466" extrusionOk="0">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1" name="Google Shape;2001;p55"/>
            <p:cNvSpPr/>
            <p:nvPr/>
          </p:nvSpPr>
          <p:spPr>
            <a:xfrm>
              <a:off x="7127662" y="2897282"/>
              <a:ext cx="9495" cy="14798"/>
            </a:xfrm>
            <a:custGeom>
              <a:avLst/>
              <a:gdLst/>
              <a:ahLst/>
              <a:cxnLst/>
              <a:rect l="l" t="t" r="r" b="b"/>
              <a:pathLst>
                <a:path w="299" h="466" extrusionOk="0">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2" name="Google Shape;2002;p55"/>
            <p:cNvSpPr/>
            <p:nvPr/>
          </p:nvSpPr>
          <p:spPr>
            <a:xfrm>
              <a:off x="7081935" y="2933292"/>
              <a:ext cx="40837" cy="14703"/>
            </a:xfrm>
            <a:custGeom>
              <a:avLst/>
              <a:gdLst/>
              <a:ahLst/>
              <a:cxnLst/>
              <a:rect l="l" t="t" r="r" b="b"/>
              <a:pathLst>
                <a:path w="1286" h="463" extrusionOk="0">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3" name="Google Shape;2003;p55"/>
            <p:cNvSpPr/>
            <p:nvPr/>
          </p:nvSpPr>
          <p:spPr>
            <a:xfrm>
              <a:off x="6974158" y="2789537"/>
              <a:ext cx="255247" cy="327458"/>
            </a:xfrm>
            <a:custGeom>
              <a:avLst/>
              <a:gdLst/>
              <a:ahLst/>
              <a:cxnLst/>
              <a:rect l="l" t="t" r="r" b="b"/>
              <a:pathLst>
                <a:path w="8038" h="10312" extrusionOk="0">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4" name="Google Shape;2004;p55"/>
            <p:cNvSpPr/>
            <p:nvPr/>
          </p:nvSpPr>
          <p:spPr>
            <a:xfrm>
              <a:off x="7061135" y="2881785"/>
              <a:ext cx="20069" cy="9495"/>
            </a:xfrm>
            <a:custGeom>
              <a:avLst/>
              <a:gdLst/>
              <a:ahLst/>
              <a:cxnLst/>
              <a:rect l="l" t="t" r="r" b="b"/>
              <a:pathLst>
                <a:path w="632" h="299" extrusionOk="0">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5" name="Google Shape;2005;p55"/>
            <p:cNvSpPr/>
            <p:nvPr/>
          </p:nvSpPr>
          <p:spPr>
            <a:xfrm>
              <a:off x="7122740" y="2881785"/>
              <a:ext cx="19688" cy="9495"/>
            </a:xfrm>
            <a:custGeom>
              <a:avLst/>
              <a:gdLst/>
              <a:ahLst/>
              <a:cxnLst/>
              <a:rect l="l" t="t" r="r" b="b"/>
              <a:pathLst>
                <a:path w="620" h="299" extrusionOk="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06" name="Google Shape;2006;p55"/>
          <p:cNvGrpSpPr/>
          <p:nvPr/>
        </p:nvGrpSpPr>
        <p:grpSpPr>
          <a:xfrm>
            <a:off x="7305566" y="4175272"/>
            <a:ext cx="217468" cy="290420"/>
            <a:chOff x="7530697" y="2790299"/>
            <a:chExt cx="244291" cy="326314"/>
          </a:xfrm>
        </p:grpSpPr>
        <p:sp>
          <p:nvSpPr>
            <p:cNvPr id="2007" name="Google Shape;2007;p55"/>
            <p:cNvSpPr/>
            <p:nvPr/>
          </p:nvSpPr>
          <p:spPr>
            <a:xfrm>
              <a:off x="7616911" y="2907507"/>
              <a:ext cx="9463" cy="14385"/>
            </a:xfrm>
            <a:custGeom>
              <a:avLst/>
              <a:gdLst/>
              <a:ahLst/>
              <a:cxnLst/>
              <a:rect l="l" t="t" r="r" b="b"/>
              <a:pathLst>
                <a:path w="298" h="453" extrusionOk="0">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8" name="Google Shape;2008;p55"/>
            <p:cNvSpPr/>
            <p:nvPr/>
          </p:nvSpPr>
          <p:spPr>
            <a:xfrm>
              <a:off x="7678548" y="2907507"/>
              <a:ext cx="9463" cy="14385"/>
            </a:xfrm>
            <a:custGeom>
              <a:avLst/>
              <a:gdLst/>
              <a:ahLst/>
              <a:cxnLst/>
              <a:rect l="l" t="t" r="r" b="b"/>
              <a:pathLst>
                <a:path w="298" h="453" extrusionOk="0">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09" name="Google Shape;2009;p55"/>
            <p:cNvSpPr/>
            <p:nvPr/>
          </p:nvSpPr>
          <p:spPr>
            <a:xfrm>
              <a:off x="7632408" y="2943136"/>
              <a:ext cx="40869" cy="14671"/>
            </a:xfrm>
            <a:custGeom>
              <a:avLst/>
              <a:gdLst/>
              <a:ahLst/>
              <a:cxnLst/>
              <a:rect l="l" t="t" r="r" b="b"/>
              <a:pathLst>
                <a:path w="1287" h="462" extrusionOk="0">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0" name="Google Shape;2010;p55"/>
            <p:cNvSpPr/>
            <p:nvPr/>
          </p:nvSpPr>
          <p:spPr>
            <a:xfrm>
              <a:off x="7530697" y="2790299"/>
              <a:ext cx="244291" cy="326314"/>
            </a:xfrm>
            <a:custGeom>
              <a:avLst/>
              <a:gdLst/>
              <a:ahLst/>
              <a:cxnLst/>
              <a:rect l="l" t="t" r="r" b="b"/>
              <a:pathLst>
                <a:path w="7693" h="10276" extrusionOk="0">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1" name="Google Shape;2011;p55"/>
            <p:cNvSpPr/>
            <p:nvPr/>
          </p:nvSpPr>
          <p:spPr>
            <a:xfrm>
              <a:off x="7611608" y="2891630"/>
              <a:ext cx="20069" cy="9463"/>
            </a:xfrm>
            <a:custGeom>
              <a:avLst/>
              <a:gdLst/>
              <a:ahLst/>
              <a:cxnLst/>
              <a:rect l="l" t="t" r="r" b="b"/>
              <a:pathLst>
                <a:path w="632" h="298" extrusionOk="0">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2" name="Google Shape;2012;p55"/>
            <p:cNvSpPr/>
            <p:nvPr/>
          </p:nvSpPr>
          <p:spPr>
            <a:xfrm>
              <a:off x="7673245" y="2891630"/>
              <a:ext cx="19688" cy="9463"/>
            </a:xfrm>
            <a:custGeom>
              <a:avLst/>
              <a:gdLst/>
              <a:ahLst/>
              <a:cxnLst/>
              <a:rect l="l" t="t" r="r" b="b"/>
              <a:pathLst>
                <a:path w="620" h="298" extrusionOk="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13" name="Google Shape;2013;p55"/>
          <p:cNvGrpSpPr/>
          <p:nvPr/>
        </p:nvGrpSpPr>
        <p:grpSpPr>
          <a:xfrm>
            <a:off x="5082650" y="3320923"/>
            <a:ext cx="286284" cy="244625"/>
            <a:chOff x="7988191" y="2832248"/>
            <a:chExt cx="332348" cy="283985"/>
          </a:xfrm>
        </p:grpSpPr>
        <p:sp>
          <p:nvSpPr>
            <p:cNvPr id="2014" name="Google Shape;2014;p55"/>
            <p:cNvSpPr/>
            <p:nvPr/>
          </p:nvSpPr>
          <p:spPr>
            <a:xfrm>
              <a:off x="8046398" y="2894646"/>
              <a:ext cx="40869" cy="45759"/>
            </a:xfrm>
            <a:custGeom>
              <a:avLst/>
              <a:gdLst/>
              <a:ahLst/>
              <a:cxnLst/>
              <a:rect l="l" t="t" r="r" b="b"/>
              <a:pathLst>
                <a:path w="1287" h="1441" extrusionOk="0">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5" name="Google Shape;2015;p55"/>
            <p:cNvSpPr/>
            <p:nvPr/>
          </p:nvSpPr>
          <p:spPr>
            <a:xfrm>
              <a:off x="7988191" y="2832248"/>
              <a:ext cx="332348" cy="283985"/>
            </a:xfrm>
            <a:custGeom>
              <a:avLst/>
              <a:gdLst/>
              <a:ahLst/>
              <a:cxnLst/>
              <a:rect l="l" t="t" r="r" b="b"/>
              <a:pathLst>
                <a:path w="10466" h="8943" extrusionOk="0">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16" name="Google Shape;2016;p55"/>
            <p:cNvSpPr/>
            <p:nvPr/>
          </p:nvSpPr>
          <p:spPr>
            <a:xfrm>
              <a:off x="8212381" y="2974320"/>
              <a:ext cx="18577" cy="14861"/>
            </a:xfrm>
            <a:custGeom>
              <a:avLst/>
              <a:gdLst/>
              <a:ahLst/>
              <a:cxnLst/>
              <a:rect l="l" t="t" r="r" b="b"/>
              <a:pathLst>
                <a:path w="585" h="468" extrusionOk="0">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17" name="Google Shape;2017;p55"/>
          <p:cNvSpPr/>
          <p:nvPr/>
        </p:nvSpPr>
        <p:spPr>
          <a:xfrm>
            <a:off x="5961124" y="2891516"/>
            <a:ext cx="286353" cy="228880"/>
          </a:xfrm>
          <a:custGeom>
            <a:avLst/>
            <a:gdLst/>
            <a:ahLst/>
            <a:cxnLst/>
            <a:rect l="l" t="t" r="r" b="b"/>
            <a:pathLst>
              <a:path w="11514" h="9204" extrusionOk="0">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18" name="Google Shape;2018;p55"/>
          <p:cNvGrpSpPr/>
          <p:nvPr/>
        </p:nvGrpSpPr>
        <p:grpSpPr>
          <a:xfrm>
            <a:off x="713773" y="2468444"/>
            <a:ext cx="293738" cy="211434"/>
            <a:chOff x="3588440" y="3258368"/>
            <a:chExt cx="364484" cy="262423"/>
          </a:xfrm>
        </p:grpSpPr>
        <p:sp>
          <p:nvSpPr>
            <p:cNvPr id="2019" name="Google Shape;2019;p55"/>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0" name="Google Shape;2020;p55"/>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1" name="Google Shape;2021;p55"/>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2" name="Google Shape;2022;p55"/>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3" name="Google Shape;2023;p55"/>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4" name="Google Shape;2024;p55"/>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25" name="Google Shape;2025;p55"/>
          <p:cNvSpPr/>
          <p:nvPr/>
        </p:nvSpPr>
        <p:spPr>
          <a:xfrm>
            <a:off x="1589447" y="3303752"/>
            <a:ext cx="281148" cy="278967"/>
          </a:xfrm>
          <a:custGeom>
            <a:avLst/>
            <a:gdLst/>
            <a:ahLst/>
            <a:cxnLst/>
            <a:rect l="l" t="t" r="r" b="b"/>
            <a:pathLst>
              <a:path w="10181" h="10102" extrusionOk="0">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26" name="Google Shape;2026;p55"/>
          <p:cNvGrpSpPr/>
          <p:nvPr/>
        </p:nvGrpSpPr>
        <p:grpSpPr>
          <a:xfrm>
            <a:off x="8139736" y="2875216"/>
            <a:ext cx="293716" cy="261482"/>
            <a:chOff x="5765817" y="3227724"/>
            <a:chExt cx="364865" cy="324822"/>
          </a:xfrm>
        </p:grpSpPr>
        <p:sp>
          <p:nvSpPr>
            <p:cNvPr id="2027" name="Google Shape;2027;p55"/>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8" name="Google Shape;2028;p55"/>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29" name="Google Shape;2029;p55"/>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30" name="Google Shape;2030;p55"/>
          <p:cNvGrpSpPr/>
          <p:nvPr/>
        </p:nvGrpSpPr>
        <p:grpSpPr>
          <a:xfrm>
            <a:off x="6831394" y="2865252"/>
            <a:ext cx="281090" cy="281408"/>
            <a:chOff x="865862" y="3207306"/>
            <a:chExt cx="364484" cy="364897"/>
          </a:xfrm>
        </p:grpSpPr>
        <p:sp>
          <p:nvSpPr>
            <p:cNvPr id="2031" name="Google Shape;2031;p55"/>
            <p:cNvSpPr/>
            <p:nvPr/>
          </p:nvSpPr>
          <p:spPr>
            <a:xfrm>
              <a:off x="928229" y="3269323"/>
              <a:ext cx="240131" cy="240100"/>
            </a:xfrm>
            <a:custGeom>
              <a:avLst/>
              <a:gdLst/>
              <a:ahLst/>
              <a:cxnLst/>
              <a:rect l="l" t="t" r="r" b="b"/>
              <a:pathLst>
                <a:path w="7562" h="7561" extrusionOk="0">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2" name="Google Shape;2032;p55"/>
            <p:cNvSpPr/>
            <p:nvPr/>
          </p:nvSpPr>
          <p:spPr>
            <a:xfrm>
              <a:off x="956205" y="3297681"/>
              <a:ext cx="184179" cy="184147"/>
            </a:xfrm>
            <a:custGeom>
              <a:avLst/>
              <a:gdLst/>
              <a:ahLst/>
              <a:cxnLst/>
              <a:rect l="l" t="t" r="r" b="b"/>
              <a:pathLst>
                <a:path w="5800" h="5799" extrusionOk="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3" name="Google Shape;2033;p55"/>
            <p:cNvSpPr/>
            <p:nvPr/>
          </p:nvSpPr>
          <p:spPr>
            <a:xfrm>
              <a:off x="1042039" y="3207306"/>
              <a:ext cx="12511" cy="47664"/>
            </a:xfrm>
            <a:custGeom>
              <a:avLst/>
              <a:gdLst/>
              <a:ahLst/>
              <a:cxnLst/>
              <a:rect l="l" t="t" r="r" b="b"/>
              <a:pathLst>
                <a:path w="394" h="1501" extrusionOk="0">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4" name="Google Shape;2034;p55"/>
            <p:cNvSpPr/>
            <p:nvPr/>
          </p:nvSpPr>
          <p:spPr>
            <a:xfrm>
              <a:off x="1042039" y="3524538"/>
              <a:ext cx="12511" cy="47664"/>
            </a:xfrm>
            <a:custGeom>
              <a:avLst/>
              <a:gdLst/>
              <a:ahLst/>
              <a:cxnLst/>
              <a:rect l="l" t="t" r="r" b="b"/>
              <a:pathLst>
                <a:path w="394" h="1501" extrusionOk="0">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5" name="Google Shape;2035;p55"/>
            <p:cNvSpPr/>
            <p:nvPr/>
          </p:nvSpPr>
          <p:spPr>
            <a:xfrm>
              <a:off x="953188" y="3230836"/>
              <a:ext cx="31406" cy="43441"/>
            </a:xfrm>
            <a:custGeom>
              <a:avLst/>
              <a:gdLst/>
              <a:ahLst/>
              <a:cxnLst/>
              <a:rect l="l" t="t" r="r" b="b"/>
              <a:pathLst>
                <a:path w="989" h="1368" extrusionOk="0">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6" name="Google Shape;2036;p55"/>
            <p:cNvSpPr/>
            <p:nvPr/>
          </p:nvSpPr>
          <p:spPr>
            <a:xfrm>
              <a:off x="1111614" y="3505485"/>
              <a:ext cx="30644" cy="42520"/>
            </a:xfrm>
            <a:custGeom>
              <a:avLst/>
              <a:gdLst/>
              <a:ahLst/>
              <a:cxnLst/>
              <a:rect l="l" t="t" r="r" b="b"/>
              <a:pathLst>
                <a:path w="965" h="1339" extrusionOk="0">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7" name="Google Shape;2037;p55"/>
            <p:cNvSpPr/>
            <p:nvPr/>
          </p:nvSpPr>
          <p:spPr>
            <a:xfrm>
              <a:off x="888916" y="3295998"/>
              <a:ext cx="44648" cy="29691"/>
            </a:xfrm>
            <a:custGeom>
              <a:avLst/>
              <a:gdLst/>
              <a:ahLst/>
              <a:cxnLst/>
              <a:rect l="l" t="t" r="r" b="b"/>
              <a:pathLst>
                <a:path w="1406" h="935" extrusionOk="0">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8" name="Google Shape;2038;p55"/>
            <p:cNvSpPr/>
            <p:nvPr/>
          </p:nvSpPr>
          <p:spPr>
            <a:xfrm>
              <a:off x="1162644" y="3454106"/>
              <a:ext cx="45029" cy="30390"/>
            </a:xfrm>
            <a:custGeom>
              <a:avLst/>
              <a:gdLst/>
              <a:ahLst/>
              <a:cxnLst/>
              <a:rect l="l" t="t" r="r" b="b"/>
              <a:pathLst>
                <a:path w="1418" h="957" extrusionOk="0">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39" name="Google Shape;2039;p55"/>
            <p:cNvSpPr/>
            <p:nvPr/>
          </p:nvSpPr>
          <p:spPr>
            <a:xfrm>
              <a:off x="865862" y="3383864"/>
              <a:ext cx="47664" cy="12130"/>
            </a:xfrm>
            <a:custGeom>
              <a:avLst/>
              <a:gdLst/>
              <a:ahLst/>
              <a:cxnLst/>
              <a:rect l="l" t="t" r="r" b="b"/>
              <a:pathLst>
                <a:path w="1501" h="382" extrusionOk="0">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0" name="Google Shape;2040;p55"/>
            <p:cNvSpPr/>
            <p:nvPr/>
          </p:nvSpPr>
          <p:spPr>
            <a:xfrm>
              <a:off x="1182300" y="3383864"/>
              <a:ext cx="48045" cy="12130"/>
            </a:xfrm>
            <a:custGeom>
              <a:avLst/>
              <a:gdLst/>
              <a:ahLst/>
              <a:cxnLst/>
              <a:rect l="l" t="t" r="r" b="b"/>
              <a:pathLst>
                <a:path w="1513" h="382" extrusionOk="0">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1" name="Google Shape;2041;p55"/>
            <p:cNvSpPr/>
            <p:nvPr/>
          </p:nvSpPr>
          <p:spPr>
            <a:xfrm>
              <a:off x="888916" y="3454011"/>
              <a:ext cx="43885" cy="30104"/>
            </a:xfrm>
            <a:custGeom>
              <a:avLst/>
              <a:gdLst/>
              <a:ahLst/>
              <a:cxnLst/>
              <a:rect l="l" t="t" r="r" b="b"/>
              <a:pathLst>
                <a:path w="1382" h="948" extrusionOk="0">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2" name="Google Shape;2042;p55"/>
            <p:cNvSpPr/>
            <p:nvPr/>
          </p:nvSpPr>
          <p:spPr>
            <a:xfrm>
              <a:off x="1163025" y="3295648"/>
              <a:ext cx="44648" cy="30040"/>
            </a:xfrm>
            <a:custGeom>
              <a:avLst/>
              <a:gdLst/>
              <a:ahLst/>
              <a:cxnLst/>
              <a:rect l="l" t="t" r="r" b="b"/>
              <a:pathLst>
                <a:path w="1406" h="946" extrusionOk="0">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3" name="Google Shape;2043;p55"/>
            <p:cNvSpPr/>
            <p:nvPr/>
          </p:nvSpPr>
          <p:spPr>
            <a:xfrm>
              <a:off x="953188" y="3505835"/>
              <a:ext cx="31787" cy="43282"/>
            </a:xfrm>
            <a:custGeom>
              <a:avLst/>
              <a:gdLst/>
              <a:ahLst/>
              <a:cxnLst/>
              <a:rect l="l" t="t" r="r" b="b"/>
              <a:pathLst>
                <a:path w="1001" h="1363" extrusionOk="0">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4" name="Google Shape;2044;p55"/>
            <p:cNvSpPr/>
            <p:nvPr/>
          </p:nvSpPr>
          <p:spPr>
            <a:xfrm>
              <a:off x="1111614" y="3231726"/>
              <a:ext cx="31025" cy="42933"/>
            </a:xfrm>
            <a:custGeom>
              <a:avLst/>
              <a:gdLst/>
              <a:ahLst/>
              <a:cxnLst/>
              <a:rect l="l" t="t" r="r" b="b"/>
              <a:pathLst>
                <a:path w="977" h="1352" extrusionOk="0">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45" name="Google Shape;2045;p55"/>
          <p:cNvGrpSpPr/>
          <p:nvPr/>
        </p:nvGrpSpPr>
        <p:grpSpPr>
          <a:xfrm>
            <a:off x="6393180" y="2879906"/>
            <a:ext cx="286288" cy="252101"/>
            <a:chOff x="1404617" y="3226962"/>
            <a:chExt cx="370168" cy="325965"/>
          </a:xfrm>
        </p:grpSpPr>
        <p:sp>
          <p:nvSpPr>
            <p:cNvPr id="2046" name="Google Shape;2046;p55"/>
            <p:cNvSpPr/>
            <p:nvPr/>
          </p:nvSpPr>
          <p:spPr>
            <a:xfrm>
              <a:off x="1535067" y="3226962"/>
              <a:ext cx="12130" cy="37090"/>
            </a:xfrm>
            <a:custGeom>
              <a:avLst/>
              <a:gdLst/>
              <a:ahLst/>
              <a:cxnLst/>
              <a:rect l="l" t="t" r="r" b="b"/>
              <a:pathLst>
                <a:path w="382" h="1168" extrusionOk="0">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7" name="Google Shape;2047;p55"/>
            <p:cNvSpPr/>
            <p:nvPr/>
          </p:nvSpPr>
          <p:spPr>
            <a:xfrm>
              <a:off x="1472287" y="3243221"/>
              <a:ext cx="25753" cy="34073"/>
            </a:xfrm>
            <a:custGeom>
              <a:avLst/>
              <a:gdLst/>
              <a:ahLst/>
              <a:cxnLst/>
              <a:rect l="l" t="t" r="r" b="b"/>
              <a:pathLst>
                <a:path w="811" h="1073" extrusionOk="0">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8" name="Google Shape;2048;p55"/>
            <p:cNvSpPr/>
            <p:nvPr/>
          </p:nvSpPr>
          <p:spPr>
            <a:xfrm>
              <a:off x="1426179" y="3289266"/>
              <a:ext cx="35947" cy="24705"/>
            </a:xfrm>
            <a:custGeom>
              <a:avLst/>
              <a:gdLst/>
              <a:ahLst/>
              <a:cxnLst/>
              <a:rect l="l" t="t" r="r" b="b"/>
              <a:pathLst>
                <a:path w="1132" h="778" extrusionOk="0">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49" name="Google Shape;2049;p55"/>
            <p:cNvSpPr/>
            <p:nvPr/>
          </p:nvSpPr>
          <p:spPr>
            <a:xfrm>
              <a:off x="1410682" y="3350997"/>
              <a:ext cx="37439" cy="12511"/>
            </a:xfrm>
            <a:custGeom>
              <a:avLst/>
              <a:gdLst/>
              <a:ahLst/>
              <a:cxnLst/>
              <a:rect l="l" t="t" r="r" b="b"/>
              <a:pathLst>
                <a:path w="1179" h="394" extrusionOk="0">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0" name="Google Shape;2050;p55"/>
            <p:cNvSpPr/>
            <p:nvPr/>
          </p:nvSpPr>
          <p:spPr>
            <a:xfrm>
              <a:off x="1426179" y="3400980"/>
              <a:ext cx="35566" cy="24896"/>
            </a:xfrm>
            <a:custGeom>
              <a:avLst/>
              <a:gdLst/>
              <a:ahLst/>
              <a:cxnLst/>
              <a:rect l="l" t="t" r="r" b="b"/>
              <a:pathLst>
                <a:path w="1120" h="784" extrusionOk="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1" name="Google Shape;2051;p55"/>
            <p:cNvSpPr/>
            <p:nvPr/>
          </p:nvSpPr>
          <p:spPr>
            <a:xfrm>
              <a:off x="1620138" y="3289043"/>
              <a:ext cx="35566" cy="24928"/>
            </a:xfrm>
            <a:custGeom>
              <a:avLst/>
              <a:gdLst/>
              <a:ahLst/>
              <a:cxnLst/>
              <a:rect l="l" t="t" r="r" b="b"/>
              <a:pathLst>
                <a:path w="1120" h="785" extrusionOk="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2" name="Google Shape;2052;p55"/>
            <p:cNvSpPr/>
            <p:nvPr/>
          </p:nvSpPr>
          <p:spPr>
            <a:xfrm>
              <a:off x="1584224" y="3243507"/>
              <a:ext cx="26103" cy="33787"/>
            </a:xfrm>
            <a:custGeom>
              <a:avLst/>
              <a:gdLst/>
              <a:ahLst/>
              <a:cxnLst/>
              <a:rect l="l" t="t" r="r" b="b"/>
              <a:pathLst>
                <a:path w="822" h="1064" extrusionOk="0">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3" name="Google Shape;2053;p55"/>
            <p:cNvSpPr/>
            <p:nvPr/>
          </p:nvSpPr>
          <p:spPr>
            <a:xfrm>
              <a:off x="1404617" y="3271197"/>
              <a:ext cx="285859" cy="281349"/>
            </a:xfrm>
            <a:custGeom>
              <a:avLst/>
              <a:gdLst/>
              <a:ahLst/>
              <a:cxnLst/>
              <a:rect l="l" t="t" r="r" b="b"/>
              <a:pathLst>
                <a:path w="9002" h="8860" extrusionOk="0">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4" name="Google Shape;2054;p55"/>
            <p:cNvSpPr/>
            <p:nvPr/>
          </p:nvSpPr>
          <p:spPr>
            <a:xfrm>
              <a:off x="1670026" y="3377672"/>
              <a:ext cx="104760" cy="175256"/>
            </a:xfrm>
            <a:custGeom>
              <a:avLst/>
              <a:gdLst/>
              <a:ahLst/>
              <a:cxnLst/>
              <a:rect l="l" t="t" r="r" b="b"/>
              <a:pathLst>
                <a:path w="3299" h="5519" extrusionOk="0">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55" name="Google Shape;2055;p55"/>
          <p:cNvGrpSpPr/>
          <p:nvPr/>
        </p:nvGrpSpPr>
        <p:grpSpPr>
          <a:xfrm>
            <a:off x="5522154" y="2869977"/>
            <a:ext cx="281057" cy="271958"/>
            <a:chOff x="1954741" y="3212419"/>
            <a:chExt cx="366389" cy="354481"/>
          </a:xfrm>
        </p:grpSpPr>
        <p:sp>
          <p:nvSpPr>
            <p:cNvPr id="2056" name="Google Shape;2056;p55"/>
            <p:cNvSpPr/>
            <p:nvPr/>
          </p:nvSpPr>
          <p:spPr>
            <a:xfrm>
              <a:off x="1964204" y="3212419"/>
              <a:ext cx="356926" cy="354481"/>
            </a:xfrm>
            <a:custGeom>
              <a:avLst/>
              <a:gdLst/>
              <a:ahLst/>
              <a:cxnLst/>
              <a:rect l="l" t="t" r="r" b="b"/>
              <a:pathLst>
                <a:path w="11240" h="11163" extrusionOk="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7" name="Google Shape;2057;p55"/>
            <p:cNvSpPr/>
            <p:nvPr/>
          </p:nvSpPr>
          <p:spPr>
            <a:xfrm>
              <a:off x="2127520" y="3279898"/>
              <a:ext cx="77546" cy="77546"/>
            </a:xfrm>
            <a:custGeom>
              <a:avLst/>
              <a:gdLst/>
              <a:ahLst/>
              <a:cxnLst/>
              <a:rect l="l" t="t" r="r" b="b"/>
              <a:pathLst>
                <a:path w="2442" h="2442" extrusionOk="0">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8" name="Google Shape;2058;p55"/>
            <p:cNvSpPr/>
            <p:nvPr/>
          </p:nvSpPr>
          <p:spPr>
            <a:xfrm>
              <a:off x="2202747" y="3365732"/>
              <a:ext cx="38995" cy="38963"/>
            </a:xfrm>
            <a:custGeom>
              <a:avLst/>
              <a:gdLst/>
              <a:ahLst/>
              <a:cxnLst/>
              <a:rect l="l" t="t" r="r" b="b"/>
              <a:pathLst>
                <a:path w="1228" h="1227" extrusionOk="0">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59" name="Google Shape;2059;p55"/>
            <p:cNvSpPr/>
            <p:nvPr/>
          </p:nvSpPr>
          <p:spPr>
            <a:xfrm>
              <a:off x="1964553" y="3518473"/>
              <a:ext cx="38995" cy="38614"/>
            </a:xfrm>
            <a:custGeom>
              <a:avLst/>
              <a:gdLst/>
              <a:ahLst/>
              <a:cxnLst/>
              <a:rect l="l" t="t" r="r" b="b"/>
              <a:pathLst>
                <a:path w="1228" h="1216" extrusionOk="0">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0" name="Google Shape;2060;p55"/>
            <p:cNvSpPr/>
            <p:nvPr/>
          </p:nvSpPr>
          <p:spPr>
            <a:xfrm>
              <a:off x="2158894" y="3385007"/>
              <a:ext cx="15909" cy="16290"/>
            </a:xfrm>
            <a:custGeom>
              <a:avLst/>
              <a:gdLst/>
              <a:ahLst/>
              <a:cxnLst/>
              <a:rect l="l" t="t" r="r" b="b"/>
              <a:pathLst>
                <a:path w="501" h="513" extrusionOk="0">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1" name="Google Shape;2061;p55"/>
            <p:cNvSpPr/>
            <p:nvPr/>
          </p:nvSpPr>
          <p:spPr>
            <a:xfrm>
              <a:off x="1954741" y="3478779"/>
              <a:ext cx="15909" cy="15909"/>
            </a:xfrm>
            <a:custGeom>
              <a:avLst/>
              <a:gdLst/>
              <a:ahLst/>
              <a:cxnLst/>
              <a:rect l="l" t="t" r="r" b="b"/>
              <a:pathLst>
                <a:path w="501" h="501" extrusionOk="0">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2" name="Google Shape;2062;p55"/>
            <p:cNvSpPr/>
            <p:nvPr/>
          </p:nvSpPr>
          <p:spPr>
            <a:xfrm>
              <a:off x="2208813" y="3264020"/>
              <a:ext cx="16290" cy="16290"/>
            </a:xfrm>
            <a:custGeom>
              <a:avLst/>
              <a:gdLst/>
              <a:ahLst/>
              <a:cxnLst/>
              <a:rect l="l" t="t" r="r" b="b"/>
              <a:pathLst>
                <a:path w="513" h="513" extrusionOk="0">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63" name="Google Shape;2063;p55"/>
          <p:cNvGrpSpPr/>
          <p:nvPr/>
        </p:nvGrpSpPr>
        <p:grpSpPr>
          <a:xfrm>
            <a:off x="5082123" y="2869557"/>
            <a:ext cx="286365" cy="272799"/>
            <a:chOff x="3043239" y="3215626"/>
            <a:chExt cx="366008" cy="348670"/>
          </a:xfrm>
        </p:grpSpPr>
        <p:sp>
          <p:nvSpPr>
            <p:cNvPr id="2064" name="Google Shape;2064;p55"/>
            <p:cNvSpPr/>
            <p:nvPr/>
          </p:nvSpPr>
          <p:spPr>
            <a:xfrm>
              <a:off x="3106749" y="3273198"/>
              <a:ext cx="302498" cy="291098"/>
            </a:xfrm>
            <a:custGeom>
              <a:avLst/>
              <a:gdLst/>
              <a:ahLst/>
              <a:cxnLst/>
              <a:rect l="l" t="t" r="r" b="b"/>
              <a:pathLst>
                <a:path w="9526" h="9167" extrusionOk="0">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5" name="Google Shape;2065;p55"/>
            <p:cNvSpPr/>
            <p:nvPr/>
          </p:nvSpPr>
          <p:spPr>
            <a:xfrm>
              <a:off x="3043239" y="3215626"/>
              <a:ext cx="209869" cy="255628"/>
            </a:xfrm>
            <a:custGeom>
              <a:avLst/>
              <a:gdLst/>
              <a:ahLst/>
              <a:cxnLst/>
              <a:rect l="l" t="t" r="r" b="b"/>
              <a:pathLst>
                <a:path w="6609" h="8050" extrusionOk="0">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66" name="Google Shape;2066;p55"/>
          <p:cNvGrpSpPr/>
          <p:nvPr/>
        </p:nvGrpSpPr>
        <p:grpSpPr>
          <a:xfrm>
            <a:off x="1210650" y="2856874"/>
            <a:ext cx="162601" cy="298164"/>
            <a:chOff x="4218333" y="3184982"/>
            <a:chExt cx="209107" cy="383442"/>
          </a:xfrm>
        </p:grpSpPr>
        <p:sp>
          <p:nvSpPr>
            <p:cNvPr id="2067" name="Google Shape;2067;p55"/>
            <p:cNvSpPr/>
            <p:nvPr/>
          </p:nvSpPr>
          <p:spPr>
            <a:xfrm>
              <a:off x="4218333" y="3184982"/>
              <a:ext cx="207963" cy="117652"/>
            </a:xfrm>
            <a:custGeom>
              <a:avLst/>
              <a:gdLst/>
              <a:ahLst/>
              <a:cxnLst/>
              <a:rect l="l" t="t" r="r" b="b"/>
              <a:pathLst>
                <a:path w="6549" h="3705" extrusionOk="0">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68" name="Google Shape;2068;p55"/>
            <p:cNvSpPr/>
            <p:nvPr/>
          </p:nvSpPr>
          <p:spPr>
            <a:xfrm>
              <a:off x="4218333" y="3282946"/>
              <a:ext cx="209107" cy="285477"/>
            </a:xfrm>
            <a:custGeom>
              <a:avLst/>
              <a:gdLst/>
              <a:ahLst/>
              <a:cxnLst/>
              <a:rect l="l" t="t" r="r" b="b"/>
              <a:pathLst>
                <a:path w="6585" h="8990" extrusionOk="0">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69" name="Google Shape;2069;p55"/>
          <p:cNvSpPr/>
          <p:nvPr/>
        </p:nvSpPr>
        <p:spPr>
          <a:xfrm>
            <a:off x="5630236" y="3294149"/>
            <a:ext cx="65401" cy="298173"/>
          </a:xfrm>
          <a:custGeom>
            <a:avLst/>
            <a:gdLst/>
            <a:ahLst/>
            <a:cxnLst/>
            <a:rect l="l" t="t" r="r" b="b"/>
            <a:pathLst>
              <a:path w="2621" h="11952" extrusionOk="0">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70" name="Google Shape;2070;p55"/>
          <p:cNvGrpSpPr/>
          <p:nvPr/>
        </p:nvGrpSpPr>
        <p:grpSpPr>
          <a:xfrm>
            <a:off x="710843" y="3300641"/>
            <a:ext cx="264727" cy="285189"/>
            <a:chOff x="6896644" y="3216007"/>
            <a:chExt cx="322917" cy="347876"/>
          </a:xfrm>
        </p:grpSpPr>
        <p:sp>
          <p:nvSpPr>
            <p:cNvPr id="2071" name="Google Shape;2071;p55"/>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2" name="Google Shape;2072;p55"/>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3" name="Google Shape;2073;p55"/>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4" name="Google Shape;2074;p55"/>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5" name="Google Shape;2075;p55"/>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6" name="Google Shape;2076;p55"/>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77" name="Google Shape;2077;p55"/>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78" name="Google Shape;2078;p55"/>
          <p:cNvGrpSpPr/>
          <p:nvPr/>
        </p:nvGrpSpPr>
        <p:grpSpPr>
          <a:xfrm>
            <a:off x="1587965" y="3740026"/>
            <a:ext cx="286280" cy="285621"/>
            <a:chOff x="7429366" y="3223183"/>
            <a:chExt cx="334634" cy="333904"/>
          </a:xfrm>
        </p:grpSpPr>
        <p:sp>
          <p:nvSpPr>
            <p:cNvPr id="2079" name="Google Shape;2079;p55"/>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0" name="Google Shape;2080;p55"/>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81" name="Google Shape;2081;p55"/>
          <p:cNvSpPr/>
          <p:nvPr/>
        </p:nvSpPr>
        <p:spPr>
          <a:xfrm>
            <a:off x="3411674" y="3740488"/>
            <a:ext cx="179751" cy="284697"/>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82" name="Google Shape;2082;p55"/>
          <p:cNvGrpSpPr/>
          <p:nvPr/>
        </p:nvGrpSpPr>
        <p:grpSpPr>
          <a:xfrm>
            <a:off x="7267743" y="3773543"/>
            <a:ext cx="293114" cy="218587"/>
            <a:chOff x="5216456" y="3725484"/>
            <a:chExt cx="356196" cy="265631"/>
          </a:xfrm>
        </p:grpSpPr>
        <p:sp>
          <p:nvSpPr>
            <p:cNvPr id="2083" name="Google Shape;2083;p55"/>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4" name="Google Shape;2084;p55"/>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85" name="Google Shape;2085;p55"/>
          <p:cNvGrpSpPr/>
          <p:nvPr/>
        </p:nvGrpSpPr>
        <p:grpSpPr>
          <a:xfrm>
            <a:off x="5086881" y="2474153"/>
            <a:ext cx="286314" cy="200018"/>
            <a:chOff x="6849393" y="3733994"/>
            <a:chExt cx="355053" cy="248038"/>
          </a:xfrm>
        </p:grpSpPr>
        <p:sp>
          <p:nvSpPr>
            <p:cNvPr id="2086" name="Google Shape;2086;p55"/>
            <p:cNvSpPr/>
            <p:nvPr/>
          </p:nvSpPr>
          <p:spPr>
            <a:xfrm>
              <a:off x="6849393" y="3733994"/>
              <a:ext cx="355053" cy="248038"/>
            </a:xfrm>
            <a:custGeom>
              <a:avLst/>
              <a:gdLst/>
              <a:ahLst/>
              <a:cxnLst/>
              <a:rect l="l" t="t" r="r" b="b"/>
              <a:pathLst>
                <a:path w="11181" h="7811" extrusionOk="0">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7" name="Google Shape;2087;p55"/>
            <p:cNvSpPr/>
            <p:nvPr/>
          </p:nvSpPr>
          <p:spPr>
            <a:xfrm>
              <a:off x="7080411" y="3758192"/>
              <a:ext cx="100219" cy="129687"/>
            </a:xfrm>
            <a:custGeom>
              <a:avLst/>
              <a:gdLst/>
              <a:ahLst/>
              <a:cxnLst/>
              <a:rect l="l" t="t" r="r" b="b"/>
              <a:pathLst>
                <a:path w="3156" h="4084" extrusionOk="0">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8" name="Google Shape;2088;p55"/>
            <p:cNvSpPr/>
            <p:nvPr/>
          </p:nvSpPr>
          <p:spPr>
            <a:xfrm>
              <a:off x="6873209" y="3757811"/>
              <a:ext cx="100219" cy="130068"/>
            </a:xfrm>
            <a:custGeom>
              <a:avLst/>
              <a:gdLst/>
              <a:ahLst/>
              <a:cxnLst/>
              <a:rect l="l" t="t" r="r" b="b"/>
              <a:pathLst>
                <a:path w="3156" h="4096" extrusionOk="0">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89" name="Google Shape;2089;p55"/>
            <p:cNvSpPr/>
            <p:nvPr/>
          </p:nvSpPr>
          <p:spPr>
            <a:xfrm>
              <a:off x="6962060" y="3758192"/>
              <a:ext cx="129338" cy="129338"/>
            </a:xfrm>
            <a:custGeom>
              <a:avLst/>
              <a:gdLst/>
              <a:ahLst/>
              <a:cxnLst/>
              <a:rect l="l" t="t" r="r" b="b"/>
              <a:pathLst>
                <a:path w="4073" h="4073" extrusionOk="0">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0" name="Google Shape;2090;p55"/>
            <p:cNvSpPr/>
            <p:nvPr/>
          </p:nvSpPr>
          <p:spPr>
            <a:xfrm>
              <a:off x="6997244" y="3781627"/>
              <a:ext cx="59382" cy="82436"/>
            </a:xfrm>
            <a:custGeom>
              <a:avLst/>
              <a:gdLst/>
              <a:ahLst/>
              <a:cxnLst/>
              <a:rect l="l" t="t" r="r" b="b"/>
              <a:pathLst>
                <a:path w="1870" h="2596" extrusionOk="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091" name="Google Shape;2091;p55"/>
          <p:cNvGrpSpPr/>
          <p:nvPr/>
        </p:nvGrpSpPr>
        <p:grpSpPr>
          <a:xfrm>
            <a:off x="2026447" y="3780519"/>
            <a:ext cx="286358" cy="204635"/>
            <a:chOff x="7918997" y="3714687"/>
            <a:chExt cx="392111" cy="280206"/>
          </a:xfrm>
        </p:grpSpPr>
        <p:sp>
          <p:nvSpPr>
            <p:cNvPr id="2092" name="Google Shape;2092;p55"/>
            <p:cNvSpPr/>
            <p:nvPr/>
          </p:nvSpPr>
          <p:spPr>
            <a:xfrm>
              <a:off x="7918997" y="3781246"/>
              <a:ext cx="309675" cy="213648"/>
            </a:xfrm>
            <a:custGeom>
              <a:avLst/>
              <a:gdLst/>
              <a:ahLst/>
              <a:cxnLst/>
              <a:rect l="l" t="t" r="r" b="b"/>
              <a:pathLst>
                <a:path w="9752" h="6728" extrusionOk="0">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3" name="Google Shape;2093;p55"/>
            <p:cNvSpPr/>
            <p:nvPr/>
          </p:nvSpPr>
          <p:spPr>
            <a:xfrm>
              <a:off x="8080439" y="3862920"/>
              <a:ext cx="68083" cy="68083"/>
            </a:xfrm>
            <a:custGeom>
              <a:avLst/>
              <a:gdLst/>
              <a:ahLst/>
              <a:cxnLst/>
              <a:rect l="l" t="t" r="r" b="b"/>
              <a:pathLst>
                <a:path w="2144" h="2144" extrusionOk="0">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4" name="Google Shape;2094;p55"/>
            <p:cNvSpPr/>
            <p:nvPr/>
          </p:nvSpPr>
          <p:spPr>
            <a:xfrm>
              <a:off x="8000290" y="3885593"/>
              <a:ext cx="45410" cy="45410"/>
            </a:xfrm>
            <a:custGeom>
              <a:avLst/>
              <a:gdLst/>
              <a:ahLst/>
              <a:cxnLst/>
              <a:rect l="l" t="t" r="r" b="b"/>
              <a:pathLst>
                <a:path w="1430" h="1430" extrusionOk="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5" name="Google Shape;2095;p55"/>
            <p:cNvSpPr/>
            <p:nvPr/>
          </p:nvSpPr>
          <p:spPr>
            <a:xfrm>
              <a:off x="8006323" y="3714687"/>
              <a:ext cx="304784" cy="277920"/>
            </a:xfrm>
            <a:custGeom>
              <a:avLst/>
              <a:gdLst/>
              <a:ahLst/>
              <a:cxnLst/>
              <a:rect l="l" t="t" r="r" b="b"/>
              <a:pathLst>
                <a:path w="9598" h="8752" extrusionOk="0">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96" name="Google Shape;2096;p55"/>
            <p:cNvSpPr/>
            <p:nvPr/>
          </p:nvSpPr>
          <p:spPr>
            <a:xfrm>
              <a:off x="8183643" y="3885593"/>
              <a:ext cx="45410" cy="45410"/>
            </a:xfrm>
            <a:custGeom>
              <a:avLst/>
              <a:gdLst/>
              <a:ahLst/>
              <a:cxnLst/>
              <a:rect l="l" t="t" r="r" b="b"/>
              <a:pathLst>
                <a:path w="1430" h="1430" extrusionOk="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097" name="Google Shape;2097;p55"/>
          <p:cNvSpPr/>
          <p:nvPr/>
        </p:nvSpPr>
        <p:spPr>
          <a:xfrm>
            <a:off x="8139303" y="3311511"/>
            <a:ext cx="286345" cy="263449"/>
          </a:xfrm>
          <a:custGeom>
            <a:avLst/>
            <a:gdLst/>
            <a:ahLst/>
            <a:cxnLst/>
            <a:rect l="l" t="t" r="r" b="b"/>
            <a:pathLst>
              <a:path w="11193" h="10297" extrusionOk="0">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98" name="Google Shape;2098;p55"/>
          <p:cNvGrpSpPr/>
          <p:nvPr/>
        </p:nvGrpSpPr>
        <p:grpSpPr>
          <a:xfrm>
            <a:off x="4642178" y="4178334"/>
            <a:ext cx="286355" cy="284296"/>
            <a:chOff x="1952836" y="3680964"/>
            <a:chExt cx="357720" cy="355148"/>
          </a:xfrm>
        </p:grpSpPr>
        <p:sp>
          <p:nvSpPr>
            <p:cNvPr id="2099" name="Google Shape;2099;p55"/>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0" name="Google Shape;2100;p55"/>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1" name="Google Shape;2101;p55"/>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2" name="Google Shape;2102;p55"/>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3" name="Google Shape;2103;p55"/>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04" name="Google Shape;2104;p55"/>
          <p:cNvGrpSpPr/>
          <p:nvPr/>
        </p:nvGrpSpPr>
        <p:grpSpPr>
          <a:xfrm>
            <a:off x="5082508" y="4178388"/>
            <a:ext cx="286283" cy="284189"/>
            <a:chOff x="2496894" y="3680964"/>
            <a:chExt cx="357720" cy="355148"/>
          </a:xfrm>
        </p:grpSpPr>
        <p:sp>
          <p:nvSpPr>
            <p:cNvPr id="2105" name="Google Shape;2105;p55"/>
            <p:cNvSpPr/>
            <p:nvPr/>
          </p:nvSpPr>
          <p:spPr>
            <a:xfrm>
              <a:off x="2598224"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6" name="Google Shape;2106;p55"/>
            <p:cNvSpPr/>
            <p:nvPr/>
          </p:nvSpPr>
          <p:spPr>
            <a:xfrm>
              <a:off x="2715051" y="3786549"/>
              <a:ext cx="37852" cy="59763"/>
            </a:xfrm>
            <a:custGeom>
              <a:avLst/>
              <a:gdLst/>
              <a:ahLst/>
              <a:cxnLst/>
              <a:rect l="l" t="t" r="r" b="b"/>
              <a:pathLst>
                <a:path w="1192" h="1882" extrusionOk="0">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7" name="Google Shape;2107;p55"/>
            <p:cNvSpPr/>
            <p:nvPr/>
          </p:nvSpPr>
          <p:spPr>
            <a:xfrm>
              <a:off x="2496894" y="3680964"/>
              <a:ext cx="297989" cy="296528"/>
            </a:xfrm>
            <a:custGeom>
              <a:avLst/>
              <a:gdLst/>
              <a:ahLst/>
              <a:cxnLst/>
              <a:rect l="l" t="t" r="r" b="b"/>
              <a:pathLst>
                <a:path w="9384" h="9338" extrusionOk="0">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8" name="Google Shape;2108;p55"/>
            <p:cNvSpPr/>
            <p:nvPr/>
          </p:nvSpPr>
          <p:spPr>
            <a:xfrm>
              <a:off x="2555895" y="3739075"/>
              <a:ext cx="298719" cy="297036"/>
            </a:xfrm>
            <a:custGeom>
              <a:avLst/>
              <a:gdLst/>
              <a:ahLst/>
              <a:cxnLst/>
              <a:rect l="l" t="t" r="r" b="b"/>
              <a:pathLst>
                <a:path w="9407" h="9354" extrusionOk="0">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09" name="Google Shape;2109;p55"/>
            <p:cNvSpPr/>
            <p:nvPr/>
          </p:nvSpPr>
          <p:spPr>
            <a:xfrm>
              <a:off x="2569867" y="3875336"/>
              <a:ext cx="211393" cy="99139"/>
            </a:xfrm>
            <a:custGeom>
              <a:avLst/>
              <a:gdLst/>
              <a:ahLst/>
              <a:cxnLst/>
              <a:rect l="l" t="t" r="r" b="b"/>
              <a:pathLst>
                <a:path w="6657" h="3122" extrusionOk="0">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10" name="Google Shape;2110;p55"/>
          <p:cNvGrpSpPr/>
          <p:nvPr/>
        </p:nvGrpSpPr>
        <p:grpSpPr>
          <a:xfrm>
            <a:off x="7705425" y="3739817"/>
            <a:ext cx="286356" cy="286039"/>
            <a:chOff x="3040984" y="3681059"/>
            <a:chExt cx="356164" cy="355815"/>
          </a:xfrm>
        </p:grpSpPr>
        <p:sp>
          <p:nvSpPr>
            <p:cNvPr id="2111" name="Google Shape;2111;p55"/>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2" name="Google Shape;2112;p55"/>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3" name="Google Shape;2113;p55"/>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14" name="Google Shape;2114;p55"/>
          <p:cNvGrpSpPr/>
          <p:nvPr/>
        </p:nvGrpSpPr>
        <p:grpSpPr>
          <a:xfrm>
            <a:off x="1595626" y="4195717"/>
            <a:ext cx="281013" cy="249530"/>
            <a:chOff x="3584280" y="3699191"/>
            <a:chExt cx="358069" cy="317995"/>
          </a:xfrm>
        </p:grpSpPr>
        <p:sp>
          <p:nvSpPr>
            <p:cNvPr id="2115" name="Google Shape;2115;p55"/>
            <p:cNvSpPr/>
            <p:nvPr/>
          </p:nvSpPr>
          <p:spPr>
            <a:xfrm>
              <a:off x="3584280" y="3699191"/>
              <a:ext cx="358069" cy="317995"/>
            </a:xfrm>
            <a:custGeom>
              <a:avLst/>
              <a:gdLst/>
              <a:ahLst/>
              <a:cxnLst/>
              <a:rect l="l" t="t" r="r" b="b"/>
              <a:pathLst>
                <a:path w="11276" h="10014" extrusionOk="0">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6" name="Google Shape;2116;p55"/>
            <p:cNvSpPr/>
            <p:nvPr/>
          </p:nvSpPr>
          <p:spPr>
            <a:xfrm>
              <a:off x="3613400" y="3727167"/>
              <a:ext cx="299831" cy="261661"/>
            </a:xfrm>
            <a:custGeom>
              <a:avLst/>
              <a:gdLst/>
              <a:ahLst/>
              <a:cxnLst/>
              <a:rect l="l" t="t" r="r" b="b"/>
              <a:pathLst>
                <a:path w="9442" h="8240" extrusionOk="0">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7" name="Google Shape;2117;p55"/>
            <p:cNvSpPr/>
            <p:nvPr/>
          </p:nvSpPr>
          <p:spPr>
            <a:xfrm>
              <a:off x="3735879" y="3910171"/>
              <a:ext cx="54873" cy="54841"/>
            </a:xfrm>
            <a:custGeom>
              <a:avLst/>
              <a:gdLst/>
              <a:ahLst/>
              <a:cxnLst/>
              <a:rect l="l" t="t" r="r" b="b"/>
              <a:pathLst>
                <a:path w="1728" h="1727" extrusionOk="0">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18" name="Google Shape;2118;p55"/>
            <p:cNvSpPr/>
            <p:nvPr/>
          </p:nvSpPr>
          <p:spPr>
            <a:xfrm>
              <a:off x="3738896" y="3788422"/>
              <a:ext cx="49188" cy="114604"/>
            </a:xfrm>
            <a:custGeom>
              <a:avLst/>
              <a:gdLst/>
              <a:ahLst/>
              <a:cxnLst/>
              <a:rect l="l" t="t" r="r" b="b"/>
              <a:pathLst>
                <a:path w="1549" h="3609" extrusionOk="0">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19" name="Google Shape;2119;p55"/>
          <p:cNvGrpSpPr/>
          <p:nvPr/>
        </p:nvGrpSpPr>
        <p:grpSpPr>
          <a:xfrm>
            <a:off x="8140917" y="3740146"/>
            <a:ext cx="286276" cy="285381"/>
            <a:chOff x="4129482" y="3681059"/>
            <a:chExt cx="355402" cy="354291"/>
          </a:xfrm>
        </p:grpSpPr>
        <p:sp>
          <p:nvSpPr>
            <p:cNvPr id="2120" name="Google Shape;2120;p55"/>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1" name="Google Shape;2121;p55"/>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2" name="Google Shape;2122;p55"/>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3" name="Google Shape;2123;p55"/>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24" name="Google Shape;2124;p55"/>
          <p:cNvGrpSpPr/>
          <p:nvPr/>
        </p:nvGrpSpPr>
        <p:grpSpPr>
          <a:xfrm>
            <a:off x="1148782" y="4177160"/>
            <a:ext cx="286337" cy="286644"/>
            <a:chOff x="4673540" y="3680297"/>
            <a:chExt cx="355434" cy="355815"/>
          </a:xfrm>
        </p:grpSpPr>
        <p:sp>
          <p:nvSpPr>
            <p:cNvPr id="2125" name="Google Shape;2125;p55"/>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6" name="Google Shape;2126;p55"/>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27" name="Google Shape;2127;p55"/>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28" name="Google Shape;2128;p55"/>
          <p:cNvGrpSpPr/>
          <p:nvPr/>
        </p:nvGrpSpPr>
        <p:grpSpPr>
          <a:xfrm>
            <a:off x="6831428" y="3741819"/>
            <a:ext cx="281021" cy="282036"/>
            <a:chOff x="5779408" y="3699191"/>
            <a:chExt cx="317645" cy="318757"/>
          </a:xfrm>
        </p:grpSpPr>
        <p:sp>
          <p:nvSpPr>
            <p:cNvPr id="2129" name="Google Shape;2129;p55"/>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0" name="Google Shape;2130;p55"/>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131" name="Google Shape;2131;p55"/>
          <p:cNvSpPr/>
          <p:nvPr/>
        </p:nvSpPr>
        <p:spPr>
          <a:xfrm>
            <a:off x="4645578" y="3311220"/>
            <a:ext cx="286342" cy="264031"/>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132" name="Google Shape;2132;p55"/>
          <p:cNvGrpSpPr/>
          <p:nvPr/>
        </p:nvGrpSpPr>
        <p:grpSpPr>
          <a:xfrm>
            <a:off x="4645514" y="3742888"/>
            <a:ext cx="293119" cy="279896"/>
            <a:chOff x="7390435" y="3680868"/>
            <a:chExt cx="372073" cy="355243"/>
          </a:xfrm>
        </p:grpSpPr>
        <p:sp>
          <p:nvSpPr>
            <p:cNvPr id="2133" name="Google Shape;2133;p55"/>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4" name="Google Shape;2134;p55"/>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5" name="Google Shape;2135;p55"/>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6" name="Google Shape;2136;p55"/>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7" name="Google Shape;2137;p55"/>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38" name="Google Shape;2138;p55"/>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39" name="Google Shape;2139;p55"/>
          <p:cNvGrpSpPr/>
          <p:nvPr/>
        </p:nvGrpSpPr>
        <p:grpSpPr>
          <a:xfrm>
            <a:off x="2896800" y="3742508"/>
            <a:ext cx="281182" cy="280657"/>
            <a:chOff x="1421638" y="4125629"/>
            <a:chExt cx="374709" cy="374010"/>
          </a:xfrm>
        </p:grpSpPr>
        <p:sp>
          <p:nvSpPr>
            <p:cNvPr id="2140" name="Google Shape;2140;p55"/>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1" name="Google Shape;2141;p55"/>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42" name="Google Shape;2142;p55"/>
          <p:cNvGrpSpPr/>
          <p:nvPr/>
        </p:nvGrpSpPr>
        <p:grpSpPr>
          <a:xfrm>
            <a:off x="7708019" y="3308737"/>
            <a:ext cx="281168" cy="268997"/>
            <a:chOff x="1973254" y="4156304"/>
            <a:chExt cx="357720" cy="342192"/>
          </a:xfrm>
        </p:grpSpPr>
        <p:sp>
          <p:nvSpPr>
            <p:cNvPr id="2143" name="Google Shape;2143;p55"/>
            <p:cNvSpPr/>
            <p:nvPr/>
          </p:nvSpPr>
          <p:spPr>
            <a:xfrm>
              <a:off x="2129044" y="4156304"/>
              <a:ext cx="18926" cy="97964"/>
            </a:xfrm>
            <a:custGeom>
              <a:avLst/>
              <a:gdLst/>
              <a:ahLst/>
              <a:cxnLst/>
              <a:rect l="l" t="t" r="r" b="b"/>
              <a:pathLst>
                <a:path w="596" h="3085" extrusionOk="0">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4" name="Google Shape;2144;p55"/>
            <p:cNvSpPr/>
            <p:nvPr/>
          </p:nvSpPr>
          <p:spPr>
            <a:xfrm>
              <a:off x="2174771" y="4156304"/>
              <a:ext cx="18958" cy="97964"/>
            </a:xfrm>
            <a:custGeom>
              <a:avLst/>
              <a:gdLst/>
              <a:ahLst/>
              <a:cxnLst/>
              <a:rect l="l" t="t" r="r" b="b"/>
              <a:pathLst>
                <a:path w="597" h="3085" extrusionOk="0">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5" name="Google Shape;2145;p55"/>
            <p:cNvSpPr/>
            <p:nvPr/>
          </p:nvSpPr>
          <p:spPr>
            <a:xfrm>
              <a:off x="1992529" y="4460644"/>
              <a:ext cx="338445" cy="37852"/>
            </a:xfrm>
            <a:custGeom>
              <a:avLst/>
              <a:gdLst/>
              <a:ahLst/>
              <a:cxnLst/>
              <a:rect l="l" t="t" r="r" b="b"/>
              <a:pathLst>
                <a:path w="10658" h="1192" extrusionOk="0">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6" name="Google Shape;2146;p55"/>
            <p:cNvSpPr/>
            <p:nvPr/>
          </p:nvSpPr>
          <p:spPr>
            <a:xfrm>
              <a:off x="1996340" y="4288627"/>
              <a:ext cx="60525" cy="69226"/>
            </a:xfrm>
            <a:custGeom>
              <a:avLst/>
              <a:gdLst/>
              <a:ahLst/>
              <a:cxnLst/>
              <a:rect l="l" t="t" r="r" b="b"/>
              <a:pathLst>
                <a:path w="1906" h="2180" extrusionOk="0">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7" name="Google Shape;2147;p55"/>
            <p:cNvSpPr/>
            <p:nvPr/>
          </p:nvSpPr>
          <p:spPr>
            <a:xfrm>
              <a:off x="1973254" y="4265954"/>
              <a:ext cx="306658" cy="184147"/>
            </a:xfrm>
            <a:custGeom>
              <a:avLst/>
              <a:gdLst/>
              <a:ahLst/>
              <a:cxnLst/>
              <a:rect l="l" t="t" r="r" b="b"/>
              <a:pathLst>
                <a:path w="9657" h="5799" extrusionOk="0">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48" name="Google Shape;2148;p55"/>
            <p:cNvSpPr/>
            <p:nvPr/>
          </p:nvSpPr>
          <p:spPr>
            <a:xfrm>
              <a:off x="2155877" y="4319620"/>
              <a:ext cx="93423" cy="99488"/>
            </a:xfrm>
            <a:custGeom>
              <a:avLst/>
              <a:gdLst/>
              <a:ahLst/>
              <a:cxnLst/>
              <a:rect l="l" t="t" r="r" b="b"/>
              <a:pathLst>
                <a:path w="2942" h="3133" extrusionOk="0">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49" name="Google Shape;2149;p55"/>
          <p:cNvGrpSpPr/>
          <p:nvPr/>
        </p:nvGrpSpPr>
        <p:grpSpPr>
          <a:xfrm>
            <a:off x="3336958" y="4177651"/>
            <a:ext cx="286276" cy="285663"/>
            <a:chOff x="2523759" y="4135505"/>
            <a:chExt cx="341049" cy="340318"/>
          </a:xfrm>
        </p:grpSpPr>
        <p:sp>
          <p:nvSpPr>
            <p:cNvPr id="2150" name="Google Shape;2150;p55"/>
            <p:cNvSpPr/>
            <p:nvPr/>
          </p:nvSpPr>
          <p:spPr>
            <a:xfrm>
              <a:off x="2523759" y="4135505"/>
              <a:ext cx="341049" cy="340318"/>
            </a:xfrm>
            <a:custGeom>
              <a:avLst/>
              <a:gdLst/>
              <a:ahLst/>
              <a:cxnLst/>
              <a:rect l="l" t="t" r="r" b="b"/>
              <a:pathLst>
                <a:path w="10740" h="10717" extrusionOk="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1" name="Google Shape;2151;p55"/>
            <p:cNvSpPr/>
            <p:nvPr/>
          </p:nvSpPr>
          <p:spPr>
            <a:xfrm>
              <a:off x="2561547" y="4278815"/>
              <a:ext cx="36709" cy="37058"/>
            </a:xfrm>
            <a:custGeom>
              <a:avLst/>
              <a:gdLst/>
              <a:ahLst/>
              <a:cxnLst/>
              <a:rect l="l" t="t" r="r" b="b"/>
              <a:pathLst>
                <a:path w="1156" h="1167" extrusionOk="0">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52" name="Google Shape;2152;p55"/>
          <p:cNvGrpSpPr/>
          <p:nvPr/>
        </p:nvGrpSpPr>
        <p:grpSpPr>
          <a:xfrm>
            <a:off x="2461585" y="4192569"/>
            <a:ext cx="286257" cy="255828"/>
            <a:chOff x="3040603" y="4130360"/>
            <a:chExt cx="392079" cy="350353"/>
          </a:xfrm>
        </p:grpSpPr>
        <p:sp>
          <p:nvSpPr>
            <p:cNvPr id="2153" name="Google Shape;2153;p55"/>
            <p:cNvSpPr/>
            <p:nvPr/>
          </p:nvSpPr>
          <p:spPr>
            <a:xfrm>
              <a:off x="3081059" y="4144523"/>
              <a:ext cx="62780" cy="66241"/>
            </a:xfrm>
            <a:custGeom>
              <a:avLst/>
              <a:gdLst/>
              <a:ahLst/>
              <a:cxnLst/>
              <a:rect l="l" t="t" r="r" b="b"/>
              <a:pathLst>
                <a:path w="1977" h="2086" extrusionOk="0">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4" name="Google Shape;2154;p55"/>
            <p:cNvSpPr/>
            <p:nvPr/>
          </p:nvSpPr>
          <p:spPr>
            <a:xfrm>
              <a:off x="3040603" y="4192981"/>
              <a:ext cx="58620" cy="55222"/>
            </a:xfrm>
            <a:custGeom>
              <a:avLst/>
              <a:gdLst/>
              <a:ahLst/>
              <a:cxnLst/>
              <a:rect l="l" t="t" r="r" b="b"/>
              <a:pathLst>
                <a:path w="1846" h="1739" extrusionOk="0">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5" name="Google Shape;2155;p55"/>
            <p:cNvSpPr/>
            <p:nvPr/>
          </p:nvSpPr>
          <p:spPr>
            <a:xfrm>
              <a:off x="3147967" y="4130360"/>
              <a:ext cx="55984" cy="69067"/>
            </a:xfrm>
            <a:custGeom>
              <a:avLst/>
              <a:gdLst/>
              <a:ahLst/>
              <a:cxnLst/>
              <a:rect l="l" t="t" r="r" b="b"/>
              <a:pathLst>
                <a:path w="1763" h="2175" extrusionOk="0">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6" name="Google Shape;2156;p55"/>
            <p:cNvSpPr/>
            <p:nvPr/>
          </p:nvSpPr>
          <p:spPr>
            <a:xfrm>
              <a:off x="3205443" y="4158082"/>
              <a:ext cx="52586" cy="59890"/>
            </a:xfrm>
            <a:custGeom>
              <a:avLst/>
              <a:gdLst/>
              <a:ahLst/>
              <a:cxnLst/>
              <a:rect l="l" t="t" r="r" b="b"/>
              <a:pathLst>
                <a:path w="1656" h="1886" extrusionOk="0">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7" name="Google Shape;2157;p55"/>
            <p:cNvSpPr/>
            <p:nvPr/>
          </p:nvSpPr>
          <p:spPr>
            <a:xfrm>
              <a:off x="3092777" y="4212002"/>
              <a:ext cx="144453" cy="102759"/>
            </a:xfrm>
            <a:custGeom>
              <a:avLst/>
              <a:gdLst/>
              <a:ahLst/>
              <a:cxnLst/>
              <a:rect l="l" t="t" r="r" b="b"/>
              <a:pathLst>
                <a:path w="4549" h="3236" extrusionOk="0">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8" name="Google Shape;2158;p55"/>
            <p:cNvSpPr/>
            <p:nvPr/>
          </p:nvSpPr>
          <p:spPr>
            <a:xfrm>
              <a:off x="3283307" y="4290469"/>
              <a:ext cx="55254" cy="70782"/>
            </a:xfrm>
            <a:custGeom>
              <a:avLst/>
              <a:gdLst/>
              <a:ahLst/>
              <a:cxnLst/>
              <a:rect l="l" t="t" r="r" b="b"/>
              <a:pathLst>
                <a:path w="1740" h="2229" extrusionOk="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59" name="Google Shape;2159;p55"/>
            <p:cNvSpPr/>
            <p:nvPr/>
          </p:nvSpPr>
          <p:spPr>
            <a:xfrm>
              <a:off x="3221702" y="4306728"/>
              <a:ext cx="54460" cy="62462"/>
            </a:xfrm>
            <a:custGeom>
              <a:avLst/>
              <a:gdLst/>
              <a:ahLst/>
              <a:cxnLst/>
              <a:rect l="l" t="t" r="r" b="b"/>
              <a:pathLst>
                <a:path w="1715" h="1967" extrusionOk="0">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0" name="Google Shape;2160;p55"/>
            <p:cNvSpPr/>
            <p:nvPr/>
          </p:nvSpPr>
          <p:spPr>
            <a:xfrm>
              <a:off x="3333606" y="4316667"/>
              <a:ext cx="66940" cy="62748"/>
            </a:xfrm>
            <a:custGeom>
              <a:avLst/>
              <a:gdLst/>
              <a:ahLst/>
              <a:cxnLst/>
              <a:rect l="l" t="t" r="r" b="b"/>
              <a:pathLst>
                <a:path w="2108" h="1976" extrusionOk="0">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1" name="Google Shape;2161;p55"/>
            <p:cNvSpPr/>
            <p:nvPr/>
          </p:nvSpPr>
          <p:spPr>
            <a:xfrm>
              <a:off x="3371046" y="4372587"/>
              <a:ext cx="61636" cy="51792"/>
            </a:xfrm>
            <a:custGeom>
              <a:avLst/>
              <a:gdLst/>
              <a:ahLst/>
              <a:cxnLst/>
              <a:rect l="l" t="t" r="r" b="b"/>
              <a:pathLst>
                <a:path w="1941" h="1631" extrusionOk="0">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2" name="Google Shape;2162;p55"/>
            <p:cNvSpPr/>
            <p:nvPr/>
          </p:nvSpPr>
          <p:spPr>
            <a:xfrm>
              <a:off x="3227735" y="4370904"/>
              <a:ext cx="142961" cy="109809"/>
            </a:xfrm>
            <a:custGeom>
              <a:avLst/>
              <a:gdLst/>
              <a:ahLst/>
              <a:cxnLst/>
              <a:rect l="l" t="t" r="r" b="b"/>
              <a:pathLst>
                <a:path w="4502" h="3458" extrusionOk="0">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63" name="Google Shape;2163;p55"/>
          <p:cNvGrpSpPr/>
          <p:nvPr/>
        </p:nvGrpSpPr>
        <p:grpSpPr>
          <a:xfrm>
            <a:off x="7314642" y="2860402"/>
            <a:ext cx="199316" cy="291108"/>
            <a:chOff x="3662144" y="4135505"/>
            <a:chExt cx="232955" cy="340318"/>
          </a:xfrm>
        </p:grpSpPr>
        <p:sp>
          <p:nvSpPr>
            <p:cNvPr id="2164" name="Google Shape;2164;p55"/>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5" name="Google Shape;2165;p55"/>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6" name="Google Shape;2166;p55"/>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67" name="Google Shape;2167;p55"/>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68" name="Google Shape;2168;p55"/>
          <p:cNvGrpSpPr/>
          <p:nvPr/>
        </p:nvGrpSpPr>
        <p:grpSpPr>
          <a:xfrm>
            <a:off x="3774398" y="3743047"/>
            <a:ext cx="260939" cy="279579"/>
            <a:chOff x="4149138" y="4121151"/>
            <a:chExt cx="344065" cy="368644"/>
          </a:xfrm>
        </p:grpSpPr>
        <p:sp>
          <p:nvSpPr>
            <p:cNvPr id="2169" name="Google Shape;2169;p55"/>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0" name="Google Shape;2170;p55"/>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1" name="Google Shape;2171;p55"/>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2" name="Google Shape;2172;p55"/>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3" name="Google Shape;2173;p55"/>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4" name="Google Shape;2174;p55"/>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5" name="Google Shape;2175;p55"/>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6" name="Google Shape;2176;p55"/>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7" name="Google Shape;2177;p55"/>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8" name="Google Shape;2178;p55"/>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79" name="Google Shape;2179;p55"/>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0" name="Google Shape;2180;p55"/>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181" name="Google Shape;2181;p55"/>
          <p:cNvSpPr/>
          <p:nvPr/>
        </p:nvSpPr>
        <p:spPr>
          <a:xfrm>
            <a:off x="4212750" y="3744007"/>
            <a:ext cx="281005" cy="277658"/>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182" name="Google Shape;2182;p55"/>
          <p:cNvGrpSpPr/>
          <p:nvPr/>
        </p:nvGrpSpPr>
        <p:grpSpPr>
          <a:xfrm>
            <a:off x="5964957" y="3790027"/>
            <a:ext cx="281020" cy="185619"/>
            <a:chOff x="5206262" y="4174817"/>
            <a:chExt cx="397763" cy="262804"/>
          </a:xfrm>
        </p:grpSpPr>
        <p:sp>
          <p:nvSpPr>
            <p:cNvPr id="2183" name="Google Shape;2183;p55"/>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4" name="Google Shape;2184;p55"/>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5" name="Google Shape;2185;p55"/>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6" name="Google Shape;2186;p55"/>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7" name="Google Shape;2187;p55"/>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8" name="Google Shape;2188;p55"/>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89" name="Google Shape;2189;p55"/>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90" name="Google Shape;2190;p55"/>
          <p:cNvGrpSpPr/>
          <p:nvPr/>
        </p:nvGrpSpPr>
        <p:grpSpPr>
          <a:xfrm>
            <a:off x="5522498" y="3788581"/>
            <a:ext cx="286284" cy="188512"/>
            <a:chOff x="5727616" y="4204699"/>
            <a:chExt cx="440505" cy="290018"/>
          </a:xfrm>
        </p:grpSpPr>
        <p:sp>
          <p:nvSpPr>
            <p:cNvPr id="2191" name="Google Shape;2191;p55"/>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2" name="Google Shape;2192;p55"/>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3" name="Google Shape;2193;p55"/>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4" name="Google Shape;2194;p55"/>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5" name="Google Shape;2195;p55"/>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6" name="Google Shape;2196;p55"/>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7" name="Google Shape;2197;p55"/>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198" name="Google Shape;2198;p55"/>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99" name="Google Shape;2199;p55"/>
          <p:cNvGrpSpPr/>
          <p:nvPr/>
        </p:nvGrpSpPr>
        <p:grpSpPr>
          <a:xfrm>
            <a:off x="7783495" y="4172088"/>
            <a:ext cx="130215" cy="296789"/>
            <a:chOff x="6410063" y="4135124"/>
            <a:chExt cx="159950" cy="364516"/>
          </a:xfrm>
        </p:grpSpPr>
        <p:sp>
          <p:nvSpPr>
            <p:cNvPr id="2200" name="Google Shape;2200;p55"/>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1" name="Google Shape;2201;p55"/>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2" name="Google Shape;2202;p55"/>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3" name="Google Shape;2203;p55"/>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04" name="Google Shape;2204;p55"/>
          <p:cNvGrpSpPr/>
          <p:nvPr/>
        </p:nvGrpSpPr>
        <p:grpSpPr>
          <a:xfrm>
            <a:off x="2901470" y="3300062"/>
            <a:ext cx="286281" cy="286347"/>
            <a:chOff x="775325" y="4143525"/>
            <a:chExt cx="468776" cy="468884"/>
          </a:xfrm>
        </p:grpSpPr>
        <p:sp>
          <p:nvSpPr>
            <p:cNvPr id="2205" name="Google Shape;2205;p55"/>
            <p:cNvSpPr/>
            <p:nvPr/>
          </p:nvSpPr>
          <p:spPr>
            <a:xfrm>
              <a:off x="851953" y="4143525"/>
              <a:ext cx="392147" cy="390479"/>
            </a:xfrm>
            <a:custGeom>
              <a:avLst/>
              <a:gdLst/>
              <a:ahLst/>
              <a:cxnLst/>
              <a:rect l="l" t="t" r="r" b="b"/>
              <a:pathLst>
                <a:path w="36428" h="36273" extrusionOk="0">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6" name="Google Shape;2206;p55"/>
            <p:cNvSpPr/>
            <p:nvPr/>
          </p:nvSpPr>
          <p:spPr>
            <a:xfrm>
              <a:off x="775325" y="4505404"/>
              <a:ext cx="108339" cy="107004"/>
            </a:xfrm>
            <a:custGeom>
              <a:avLst/>
              <a:gdLst/>
              <a:ahLst/>
              <a:cxnLst/>
              <a:rect l="l" t="t" r="r" b="b"/>
              <a:pathLst>
                <a:path w="10064" h="9940" extrusionOk="0">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7" name="Google Shape;2207;p55"/>
            <p:cNvSpPr/>
            <p:nvPr/>
          </p:nvSpPr>
          <p:spPr>
            <a:xfrm>
              <a:off x="775325" y="4437806"/>
              <a:ext cx="75430" cy="74085"/>
            </a:xfrm>
            <a:custGeom>
              <a:avLst/>
              <a:gdLst/>
              <a:ahLst/>
              <a:cxnLst/>
              <a:rect l="l" t="t" r="r" b="b"/>
              <a:pathLst>
                <a:path w="7007" h="6882" extrusionOk="0">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08" name="Google Shape;2208;p55"/>
            <p:cNvSpPr/>
            <p:nvPr/>
          </p:nvSpPr>
          <p:spPr>
            <a:xfrm>
              <a:off x="875829" y="4538289"/>
              <a:ext cx="75409" cy="74085"/>
            </a:xfrm>
            <a:custGeom>
              <a:avLst/>
              <a:gdLst/>
              <a:ahLst/>
              <a:cxnLst/>
              <a:rect l="l" t="t" r="r" b="b"/>
              <a:pathLst>
                <a:path w="7005" h="6882" extrusionOk="0">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09" name="Google Shape;2209;p55"/>
          <p:cNvGrpSpPr/>
          <p:nvPr/>
        </p:nvGrpSpPr>
        <p:grpSpPr>
          <a:xfrm>
            <a:off x="5587905" y="4187908"/>
            <a:ext cx="146296" cy="265149"/>
            <a:chOff x="1426400" y="1814750"/>
            <a:chExt cx="407850" cy="712575"/>
          </a:xfrm>
        </p:grpSpPr>
        <p:sp>
          <p:nvSpPr>
            <p:cNvPr id="2210" name="Google Shape;2210;p55"/>
            <p:cNvSpPr/>
            <p:nvPr/>
          </p:nvSpPr>
          <p:spPr>
            <a:xfrm>
              <a:off x="1426400" y="1814750"/>
              <a:ext cx="407850" cy="393199"/>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1" name="Google Shape;2211;p55"/>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2" name="Google Shape;2212;p55"/>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13" name="Google Shape;2213;p55"/>
          <p:cNvGrpSpPr/>
          <p:nvPr/>
        </p:nvGrpSpPr>
        <p:grpSpPr>
          <a:xfrm>
            <a:off x="5990774" y="4218133"/>
            <a:ext cx="206055" cy="204699"/>
            <a:chOff x="1940727" y="2021700"/>
            <a:chExt cx="552573" cy="548939"/>
          </a:xfrm>
        </p:grpSpPr>
        <p:sp>
          <p:nvSpPr>
            <p:cNvPr id="2214" name="Google Shape;2214;p55"/>
            <p:cNvSpPr/>
            <p:nvPr/>
          </p:nvSpPr>
          <p:spPr>
            <a:xfrm>
              <a:off x="1940727" y="2178309"/>
              <a:ext cx="392328" cy="392329"/>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5" name="Google Shape;2215;p55"/>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6" name="Google Shape;2216;p55"/>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17" name="Google Shape;2217;p55"/>
          <p:cNvGrpSpPr/>
          <p:nvPr/>
        </p:nvGrpSpPr>
        <p:grpSpPr>
          <a:xfrm>
            <a:off x="6393264" y="4245820"/>
            <a:ext cx="281187" cy="149324"/>
            <a:chOff x="2749275" y="2099575"/>
            <a:chExt cx="820025" cy="435475"/>
          </a:xfrm>
        </p:grpSpPr>
        <p:sp>
          <p:nvSpPr>
            <p:cNvPr id="2218" name="Google Shape;2218;p55"/>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19" name="Google Shape;2219;p55"/>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lt2"/>
            </a:solidFill>
            <a:ln w="9525" cap="rnd"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0" name="Google Shape;2220;p55"/>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1" name="Google Shape;2221;p55"/>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w="9525"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22" name="Google Shape;2222;p55"/>
          <p:cNvSpPr/>
          <p:nvPr/>
        </p:nvSpPr>
        <p:spPr>
          <a:xfrm>
            <a:off x="7716307" y="2865373"/>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223" name="Google Shape;2223;p55"/>
          <p:cNvGrpSpPr/>
          <p:nvPr/>
        </p:nvGrpSpPr>
        <p:grpSpPr>
          <a:xfrm>
            <a:off x="716779" y="2872148"/>
            <a:ext cx="286301" cy="267617"/>
            <a:chOff x="1748582" y="3372635"/>
            <a:chExt cx="359269" cy="335780"/>
          </a:xfrm>
        </p:grpSpPr>
        <p:sp>
          <p:nvSpPr>
            <p:cNvPr id="2224" name="Google Shape;2224;p55"/>
            <p:cNvSpPr/>
            <p:nvPr/>
          </p:nvSpPr>
          <p:spPr>
            <a:xfrm>
              <a:off x="2080161" y="3535210"/>
              <a:ext cx="27690" cy="10630"/>
            </a:xfrm>
            <a:custGeom>
              <a:avLst/>
              <a:gdLst/>
              <a:ahLst/>
              <a:cxnLst/>
              <a:rect l="l" t="t" r="r" b="b"/>
              <a:pathLst>
                <a:path w="870" h="334" extrusionOk="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225" name="Google Shape;2225;p55"/>
            <p:cNvGrpSpPr/>
            <p:nvPr/>
          </p:nvGrpSpPr>
          <p:grpSpPr>
            <a:xfrm>
              <a:off x="1748582" y="3372635"/>
              <a:ext cx="333520" cy="335780"/>
              <a:chOff x="1748582" y="3372635"/>
              <a:chExt cx="333520" cy="335780"/>
            </a:xfrm>
          </p:grpSpPr>
          <p:sp>
            <p:nvSpPr>
              <p:cNvPr id="2226" name="Google Shape;2226;p55"/>
              <p:cNvSpPr/>
              <p:nvPr/>
            </p:nvSpPr>
            <p:spPr>
              <a:xfrm>
                <a:off x="1748582" y="3372635"/>
                <a:ext cx="308504" cy="335780"/>
              </a:xfrm>
              <a:custGeom>
                <a:avLst/>
                <a:gdLst/>
                <a:ahLst/>
                <a:cxnLst/>
                <a:rect l="l" t="t" r="r" b="b"/>
                <a:pathLst>
                  <a:path w="9693" h="10550" extrusionOk="0">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7" name="Google Shape;2227;p55"/>
              <p:cNvSpPr/>
              <p:nvPr/>
            </p:nvSpPr>
            <p:spPr>
              <a:xfrm>
                <a:off x="2057054" y="3472000"/>
                <a:ext cx="25048" cy="22311"/>
              </a:xfrm>
              <a:custGeom>
                <a:avLst/>
                <a:gdLst/>
                <a:ahLst/>
                <a:cxnLst/>
                <a:rect l="l" t="t" r="r" b="b"/>
                <a:pathLst>
                  <a:path w="787" h="701" extrusionOk="0">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28" name="Google Shape;2228;p55"/>
              <p:cNvSpPr/>
              <p:nvPr/>
            </p:nvSpPr>
            <p:spPr>
              <a:xfrm>
                <a:off x="2058550" y="3586834"/>
                <a:ext cx="23552" cy="22629"/>
              </a:xfrm>
              <a:custGeom>
                <a:avLst/>
                <a:gdLst/>
                <a:ahLst/>
                <a:cxnLst/>
                <a:rect l="l" t="t" r="r" b="b"/>
                <a:pathLst>
                  <a:path w="740" h="711" extrusionOk="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grpSp>
        <p:nvGrpSpPr>
          <p:cNvPr id="2229" name="Google Shape;2229;p55"/>
          <p:cNvGrpSpPr/>
          <p:nvPr/>
        </p:nvGrpSpPr>
        <p:grpSpPr>
          <a:xfrm>
            <a:off x="3333419" y="2905184"/>
            <a:ext cx="296446" cy="201545"/>
            <a:chOff x="5283337" y="2478774"/>
            <a:chExt cx="358633" cy="243913"/>
          </a:xfrm>
        </p:grpSpPr>
        <p:sp>
          <p:nvSpPr>
            <p:cNvPr id="2230" name="Google Shape;2230;p55"/>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1" name="Google Shape;2231;p55"/>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2" name="Google Shape;2232;p55"/>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3" name="Google Shape;2233;p55"/>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4" name="Google Shape;2234;p55"/>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5" name="Google Shape;2235;p55"/>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6" name="Google Shape;2236;p55"/>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7" name="Google Shape;2237;p55"/>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8" name="Google Shape;2238;p55"/>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39" name="Google Shape;2239;p55"/>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0" name="Google Shape;2240;p55"/>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1" name="Google Shape;2241;p55"/>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2" name="Google Shape;2242;p55"/>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3" name="Google Shape;2243;p55"/>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4" name="Google Shape;2244;p55"/>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5" name="Google Shape;2245;p55"/>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6" name="Google Shape;2246;p55"/>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247" name="Google Shape;2247;p55"/>
          <p:cNvGrpSpPr/>
          <p:nvPr/>
        </p:nvGrpSpPr>
        <p:grpSpPr>
          <a:xfrm>
            <a:off x="7267730" y="2428374"/>
            <a:ext cx="293140" cy="291576"/>
            <a:chOff x="5495100" y="2485750"/>
            <a:chExt cx="365375" cy="363425"/>
          </a:xfrm>
        </p:grpSpPr>
        <p:sp>
          <p:nvSpPr>
            <p:cNvPr id="2248" name="Google Shape;2248;p55"/>
            <p:cNvSpPr/>
            <p:nvPr/>
          </p:nvSpPr>
          <p:spPr>
            <a:xfrm>
              <a:off x="5579600" y="2792050"/>
              <a:ext cx="17000" cy="14600"/>
            </a:xfrm>
            <a:custGeom>
              <a:avLst/>
              <a:gdLst/>
              <a:ahLst/>
              <a:cxnLst/>
              <a:rect l="l" t="t" r="r" b="b"/>
              <a:pathLst>
                <a:path w="680" h="584" extrusionOk="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49" name="Google Shape;2249;p55"/>
            <p:cNvSpPr/>
            <p:nvPr/>
          </p:nvSpPr>
          <p:spPr>
            <a:xfrm>
              <a:off x="5496275" y="2485750"/>
              <a:ext cx="364200" cy="363425"/>
            </a:xfrm>
            <a:custGeom>
              <a:avLst/>
              <a:gdLst/>
              <a:ahLst/>
              <a:cxnLst/>
              <a:rect l="l" t="t" r="r" b="b"/>
              <a:pathLst>
                <a:path w="14568" h="14537" extrusionOk="0">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50" name="Google Shape;2250;p55"/>
            <p:cNvSpPr/>
            <p:nvPr/>
          </p:nvSpPr>
          <p:spPr>
            <a:xfrm>
              <a:off x="5558775" y="2528175"/>
              <a:ext cx="61750" cy="14700"/>
            </a:xfrm>
            <a:custGeom>
              <a:avLst/>
              <a:gdLst/>
              <a:ahLst/>
              <a:cxnLst/>
              <a:rect l="l" t="t" r="r" b="b"/>
              <a:pathLst>
                <a:path w="2470" h="588" extrusionOk="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251" name="Google Shape;2251;p55"/>
            <p:cNvSpPr/>
            <p:nvPr/>
          </p:nvSpPr>
          <p:spPr>
            <a:xfrm>
              <a:off x="5495100" y="2660300"/>
              <a:ext cx="17400" cy="14275"/>
            </a:xfrm>
            <a:custGeom>
              <a:avLst/>
              <a:gdLst/>
              <a:ahLst/>
              <a:cxnLst/>
              <a:rect l="l" t="t" r="r" b="b"/>
              <a:pathLst>
                <a:path w="696" h="571" extrusionOk="0">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2252" name="Google Shape;2252;p55"/>
          <p:cNvSpPr/>
          <p:nvPr/>
        </p:nvSpPr>
        <p:spPr>
          <a:xfrm>
            <a:off x="2463850" y="3790500"/>
            <a:ext cx="296447" cy="184673"/>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253" name="Google Shape;2253;p55"/>
          <p:cNvGrpSpPr/>
          <p:nvPr/>
        </p:nvGrpSpPr>
        <p:grpSpPr>
          <a:xfrm>
            <a:off x="2897713" y="2430997"/>
            <a:ext cx="286331" cy="286330"/>
            <a:chOff x="2372310" y="516242"/>
            <a:chExt cx="1044241" cy="1044238"/>
          </a:xfrm>
        </p:grpSpPr>
        <p:sp>
          <p:nvSpPr>
            <p:cNvPr id="2254" name="Google Shape;2254;p55"/>
            <p:cNvSpPr/>
            <p:nvPr/>
          </p:nvSpPr>
          <p:spPr>
            <a:xfrm flipH="1">
              <a:off x="2372310" y="516242"/>
              <a:ext cx="1044241" cy="1044238"/>
            </a:xfrm>
            <a:custGeom>
              <a:avLst/>
              <a:gdLst/>
              <a:ahLst/>
              <a:cxnLst/>
              <a:rect l="l" t="t" r="r" b="b"/>
              <a:pathLst>
                <a:path w="1044241" h="1044238" extrusionOk="0">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5" name="Google Shape;2255;p55"/>
            <p:cNvSpPr/>
            <p:nvPr/>
          </p:nvSpPr>
          <p:spPr>
            <a:xfrm flipH="1">
              <a:off x="3106312" y="735295"/>
              <a:ext cx="91183" cy="91181"/>
            </a:xfrm>
            <a:custGeom>
              <a:avLst/>
              <a:gdLst/>
              <a:ahLst/>
              <a:cxnLst/>
              <a:rect l="l" t="t" r="r" b="b"/>
              <a:pathLst>
                <a:path w="91183" h="91181" extrusionOk="0">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6" name="Google Shape;2256;p55"/>
            <p:cNvSpPr/>
            <p:nvPr/>
          </p:nvSpPr>
          <p:spPr>
            <a:xfrm flipH="1">
              <a:off x="3019769" y="681354"/>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7" name="Google Shape;2257;p55"/>
            <p:cNvSpPr/>
            <p:nvPr/>
          </p:nvSpPr>
          <p:spPr>
            <a:xfrm flipH="1">
              <a:off x="3135166" y="882425"/>
              <a:ext cx="116273" cy="30597"/>
            </a:xfrm>
            <a:custGeom>
              <a:avLst/>
              <a:gdLst/>
              <a:ahLst/>
              <a:cxnLst/>
              <a:rect l="l" t="t" r="r" b="b"/>
              <a:pathLst>
                <a:path w="116273" h="30597" extrusionOk="0">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8" name="Google Shape;2258;p55"/>
            <p:cNvSpPr/>
            <p:nvPr/>
          </p:nvSpPr>
          <p:spPr>
            <a:xfrm flipH="1">
              <a:off x="2591361" y="1250247"/>
              <a:ext cx="91185" cy="91182"/>
            </a:xfrm>
            <a:custGeom>
              <a:avLst/>
              <a:gdLst/>
              <a:ahLst/>
              <a:cxnLst/>
              <a:rect l="l" t="t" r="r" b="b"/>
              <a:pathLst>
                <a:path w="91185" h="91182" extrusionOk="0">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59" name="Google Shape;2259;p55"/>
            <p:cNvSpPr/>
            <p:nvPr/>
          </p:nvSpPr>
          <p:spPr>
            <a:xfrm flipH="1">
              <a:off x="2537419" y="1163700"/>
              <a:ext cx="116273" cy="30597"/>
            </a:xfrm>
            <a:custGeom>
              <a:avLst/>
              <a:gdLst/>
              <a:ahLst/>
              <a:cxnLst/>
              <a:rect l="l" t="t" r="r" b="b"/>
              <a:pathLst>
                <a:path w="116273" h="30597" extrusionOk="0">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0" name="Google Shape;2260;p55"/>
            <p:cNvSpPr/>
            <p:nvPr/>
          </p:nvSpPr>
          <p:spPr>
            <a:xfrm flipH="1">
              <a:off x="2738492" y="1279095"/>
              <a:ext cx="30597" cy="116273"/>
            </a:xfrm>
            <a:custGeom>
              <a:avLst/>
              <a:gdLst/>
              <a:ahLst/>
              <a:cxnLst/>
              <a:rect l="l" t="t" r="r" b="b"/>
              <a:pathLst>
                <a:path w="30597" h="116273" extrusionOk="0">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61" name="Google Shape;2261;p55"/>
          <p:cNvGrpSpPr/>
          <p:nvPr/>
        </p:nvGrpSpPr>
        <p:grpSpPr>
          <a:xfrm>
            <a:off x="4204475" y="4179223"/>
            <a:ext cx="267296" cy="282518"/>
            <a:chOff x="4869073" y="503252"/>
            <a:chExt cx="828055" cy="875211"/>
          </a:xfrm>
        </p:grpSpPr>
        <p:sp>
          <p:nvSpPr>
            <p:cNvPr id="2262" name="Google Shape;2262;p55"/>
            <p:cNvSpPr/>
            <p:nvPr/>
          </p:nvSpPr>
          <p:spPr>
            <a:xfrm flipH="1">
              <a:off x="4869073" y="503252"/>
              <a:ext cx="820400" cy="875211"/>
            </a:xfrm>
            <a:custGeom>
              <a:avLst/>
              <a:gdLst/>
              <a:ahLst/>
              <a:cxnLst/>
              <a:rect l="l" t="t" r="r" b="b"/>
              <a:pathLst>
                <a:path w="886919" h="946174" extrusionOk="0">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3" name="Google Shape;2263;p55"/>
            <p:cNvSpPr/>
            <p:nvPr/>
          </p:nvSpPr>
          <p:spPr>
            <a:xfrm flipH="1">
              <a:off x="5606358" y="1062632"/>
              <a:ext cx="90770" cy="58163"/>
            </a:xfrm>
            <a:custGeom>
              <a:avLst/>
              <a:gdLst/>
              <a:ahLst/>
              <a:cxnLst/>
              <a:rect l="l" t="t" r="r" b="b"/>
              <a:pathLst>
                <a:path w="90770" h="58163" extrusionOk="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4" name="Google Shape;2264;p55"/>
            <p:cNvSpPr/>
            <p:nvPr/>
          </p:nvSpPr>
          <p:spPr>
            <a:xfrm flipH="1">
              <a:off x="5548335" y="996897"/>
              <a:ext cx="148704" cy="86132"/>
            </a:xfrm>
            <a:custGeom>
              <a:avLst/>
              <a:gdLst/>
              <a:ahLst/>
              <a:cxnLst/>
              <a:rect l="l" t="t" r="r" b="b"/>
              <a:pathLst>
                <a:path w="148704" h="86132" extrusionOk="0">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65" name="Google Shape;2265;p55"/>
          <p:cNvGrpSpPr/>
          <p:nvPr/>
        </p:nvGrpSpPr>
        <p:grpSpPr>
          <a:xfrm>
            <a:off x="2902152" y="4173245"/>
            <a:ext cx="226966" cy="294475"/>
            <a:chOff x="10290098" y="4060301"/>
            <a:chExt cx="804843" cy="1044236"/>
          </a:xfrm>
        </p:grpSpPr>
        <p:sp>
          <p:nvSpPr>
            <p:cNvPr id="2266" name="Google Shape;2266;p55"/>
            <p:cNvSpPr/>
            <p:nvPr/>
          </p:nvSpPr>
          <p:spPr>
            <a:xfrm flipH="1">
              <a:off x="10290098" y="4060301"/>
              <a:ext cx="804843" cy="1044236"/>
            </a:xfrm>
            <a:custGeom>
              <a:avLst/>
              <a:gdLst/>
              <a:ahLst/>
              <a:cxnLst/>
              <a:rect l="l" t="t" r="r" b="b"/>
              <a:pathLst>
                <a:path w="804843" h="1044236" extrusionOk="0">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7" name="Google Shape;2267;p55"/>
            <p:cNvSpPr/>
            <p:nvPr/>
          </p:nvSpPr>
          <p:spPr>
            <a:xfrm flipH="1">
              <a:off x="10610761" y="4575139"/>
              <a:ext cx="163513" cy="204923"/>
            </a:xfrm>
            <a:custGeom>
              <a:avLst/>
              <a:gdLst/>
              <a:ahLst/>
              <a:cxnLst/>
              <a:rect l="l" t="t" r="r" b="b"/>
              <a:pathLst>
                <a:path w="163513" h="204923" extrusionOk="0">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8" name="Google Shape;2268;p55"/>
            <p:cNvSpPr/>
            <p:nvPr/>
          </p:nvSpPr>
          <p:spPr>
            <a:xfrm flipH="1">
              <a:off x="10385280" y="4485665"/>
              <a:ext cx="223565" cy="223565"/>
            </a:xfrm>
            <a:custGeom>
              <a:avLst/>
              <a:gdLst/>
              <a:ahLst/>
              <a:cxnLst/>
              <a:rect l="l" t="t" r="r" b="b"/>
              <a:pathLst>
                <a:path w="223565" h="223565" extrusionOk="0">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69" name="Google Shape;2269;p55"/>
            <p:cNvSpPr/>
            <p:nvPr/>
          </p:nvSpPr>
          <p:spPr>
            <a:xfrm flipH="1">
              <a:off x="10776187" y="4485663"/>
              <a:ext cx="223565" cy="223567"/>
            </a:xfrm>
            <a:custGeom>
              <a:avLst/>
              <a:gdLst/>
              <a:ahLst/>
              <a:cxnLst/>
              <a:rect l="l" t="t" r="r" b="b"/>
              <a:pathLst>
                <a:path w="223565" h="223567" extrusionOk="0">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70" name="Google Shape;2270;p55"/>
          <p:cNvGrpSpPr/>
          <p:nvPr/>
        </p:nvGrpSpPr>
        <p:grpSpPr>
          <a:xfrm>
            <a:off x="1151425" y="3375159"/>
            <a:ext cx="281051" cy="136152"/>
            <a:chOff x="2946899" y="3976038"/>
            <a:chExt cx="1045188" cy="506140"/>
          </a:xfrm>
        </p:grpSpPr>
        <p:sp>
          <p:nvSpPr>
            <p:cNvPr id="2271" name="Google Shape;2271;p55"/>
            <p:cNvSpPr/>
            <p:nvPr/>
          </p:nvSpPr>
          <p:spPr>
            <a:xfrm>
              <a:off x="3218949" y="3976038"/>
              <a:ext cx="773138" cy="506140"/>
            </a:xfrm>
            <a:custGeom>
              <a:avLst/>
              <a:gdLst/>
              <a:ahLst/>
              <a:cxnLst/>
              <a:rect l="l" t="t" r="r" b="b"/>
              <a:pathLst>
                <a:path w="773138" h="506140" extrusionOk="0">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2" name="Google Shape;2272;p55"/>
            <p:cNvSpPr/>
            <p:nvPr/>
          </p:nvSpPr>
          <p:spPr>
            <a:xfrm>
              <a:off x="2946899" y="4128501"/>
              <a:ext cx="235699" cy="30894"/>
            </a:xfrm>
            <a:custGeom>
              <a:avLst/>
              <a:gdLst/>
              <a:ahLst/>
              <a:cxnLst/>
              <a:rect l="l" t="t" r="r" b="b"/>
              <a:pathLst>
                <a:path w="235699" h="30894" extrusionOk="0">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3" name="Google Shape;2273;p55"/>
            <p:cNvSpPr/>
            <p:nvPr/>
          </p:nvSpPr>
          <p:spPr>
            <a:xfrm>
              <a:off x="3013180" y="4219224"/>
              <a:ext cx="169417" cy="30894"/>
            </a:xfrm>
            <a:custGeom>
              <a:avLst/>
              <a:gdLst/>
              <a:ahLst/>
              <a:cxnLst/>
              <a:rect l="l" t="t" r="r" b="b"/>
              <a:pathLst>
                <a:path w="169417" h="30894" extrusionOk="0">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4" name="Google Shape;2274;p55"/>
            <p:cNvSpPr/>
            <p:nvPr/>
          </p:nvSpPr>
          <p:spPr>
            <a:xfrm>
              <a:off x="3082442" y="4298824"/>
              <a:ext cx="100156" cy="30894"/>
            </a:xfrm>
            <a:custGeom>
              <a:avLst/>
              <a:gdLst/>
              <a:ahLst/>
              <a:cxnLst/>
              <a:rect l="l" t="t" r="r" b="b"/>
              <a:pathLst>
                <a:path w="100156" h="30894" extrusionOk="0">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75" name="Google Shape;2275;p55"/>
          <p:cNvGrpSpPr/>
          <p:nvPr/>
        </p:nvGrpSpPr>
        <p:grpSpPr>
          <a:xfrm>
            <a:off x="3777782" y="2427998"/>
            <a:ext cx="293118" cy="292327"/>
            <a:chOff x="582439" y="5145159"/>
            <a:chExt cx="1044238" cy="1041420"/>
          </a:xfrm>
        </p:grpSpPr>
        <p:sp>
          <p:nvSpPr>
            <p:cNvPr id="2276" name="Google Shape;2276;p55"/>
            <p:cNvSpPr/>
            <p:nvPr/>
          </p:nvSpPr>
          <p:spPr>
            <a:xfrm flipH="1">
              <a:off x="818174" y="5145159"/>
              <a:ext cx="572781" cy="331223"/>
            </a:xfrm>
            <a:custGeom>
              <a:avLst/>
              <a:gdLst/>
              <a:ahLst/>
              <a:cxnLst/>
              <a:rect l="l" t="t" r="r" b="b"/>
              <a:pathLst>
                <a:path w="572781" h="331223" extrusionOk="0">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7" name="Google Shape;2277;p55"/>
            <p:cNvSpPr/>
            <p:nvPr/>
          </p:nvSpPr>
          <p:spPr>
            <a:xfrm flipH="1">
              <a:off x="798611" y="5806856"/>
              <a:ext cx="611909" cy="379723"/>
            </a:xfrm>
            <a:custGeom>
              <a:avLst/>
              <a:gdLst/>
              <a:ahLst/>
              <a:cxnLst/>
              <a:rect l="l" t="t" r="r" b="b"/>
              <a:pathLst>
                <a:path w="611909" h="379723" extrusionOk="0">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8" name="Google Shape;2278;p55"/>
            <p:cNvSpPr/>
            <p:nvPr/>
          </p:nvSpPr>
          <p:spPr>
            <a:xfrm flipH="1">
              <a:off x="751999" y="5493861"/>
              <a:ext cx="874678" cy="547758"/>
            </a:xfrm>
            <a:custGeom>
              <a:avLst/>
              <a:gdLst/>
              <a:ahLst/>
              <a:cxnLst/>
              <a:rect l="l" t="t" r="r" b="b"/>
              <a:pathLst>
                <a:path w="874678" h="547758" extrusionOk="0">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79" name="Google Shape;2279;p55"/>
            <p:cNvSpPr/>
            <p:nvPr/>
          </p:nvSpPr>
          <p:spPr>
            <a:xfrm flipH="1">
              <a:off x="582439" y="5493861"/>
              <a:ext cx="211986" cy="547758"/>
            </a:xfrm>
            <a:custGeom>
              <a:avLst/>
              <a:gdLst/>
              <a:ahLst/>
              <a:cxnLst/>
              <a:rect l="l" t="t" r="r" b="b"/>
              <a:pathLst>
                <a:path w="211986" h="547758" extrusionOk="0">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0" name="Google Shape;2280;p55"/>
            <p:cNvSpPr/>
            <p:nvPr/>
          </p:nvSpPr>
          <p:spPr>
            <a:xfrm flipH="1">
              <a:off x="749929" y="5733726"/>
              <a:ext cx="709256" cy="196441"/>
            </a:xfrm>
            <a:custGeom>
              <a:avLst/>
              <a:gdLst/>
              <a:ahLst/>
              <a:cxnLst/>
              <a:rect l="l" t="t" r="r" b="b"/>
              <a:pathLst>
                <a:path w="709256" h="196441" extrusionOk="0">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1" name="Google Shape;2281;p55"/>
            <p:cNvSpPr/>
            <p:nvPr/>
          </p:nvSpPr>
          <p:spPr>
            <a:xfrm flipH="1">
              <a:off x="1424034"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2" name="Google Shape;2282;p55"/>
            <p:cNvSpPr/>
            <p:nvPr/>
          </p:nvSpPr>
          <p:spPr>
            <a:xfrm flipH="1">
              <a:off x="1262746" y="5557966"/>
              <a:ext cx="138541" cy="138541"/>
            </a:xfrm>
            <a:custGeom>
              <a:avLst/>
              <a:gdLst/>
              <a:ahLst/>
              <a:cxnLst/>
              <a:rect l="l" t="t" r="r" b="b"/>
              <a:pathLst>
                <a:path w="138541" h="138541" extrusionOk="0">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3" name="Google Shape;2283;p55"/>
            <p:cNvSpPr/>
            <p:nvPr/>
          </p:nvSpPr>
          <p:spPr>
            <a:xfrm flipH="1">
              <a:off x="887444" y="6064575"/>
              <a:ext cx="434238" cy="31017"/>
            </a:xfrm>
            <a:custGeom>
              <a:avLst/>
              <a:gdLst/>
              <a:ahLst/>
              <a:cxnLst/>
              <a:rect l="l" t="t" r="r" b="b"/>
              <a:pathLst>
                <a:path w="434238" h="31017" extrusionOk="0">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4" name="Google Shape;2284;p55"/>
            <p:cNvSpPr/>
            <p:nvPr/>
          </p:nvSpPr>
          <p:spPr>
            <a:xfrm flipH="1">
              <a:off x="897267" y="5994268"/>
              <a:ext cx="414599" cy="31017"/>
            </a:xfrm>
            <a:custGeom>
              <a:avLst/>
              <a:gdLst/>
              <a:ahLst/>
              <a:cxnLst/>
              <a:rect l="l" t="t" r="r" b="b"/>
              <a:pathLst>
                <a:path w="414599" h="31017" extrusionOk="0">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5" name="Google Shape;2285;p55"/>
            <p:cNvSpPr/>
            <p:nvPr/>
          </p:nvSpPr>
          <p:spPr>
            <a:xfrm flipH="1">
              <a:off x="905538" y="5923963"/>
              <a:ext cx="398056" cy="31017"/>
            </a:xfrm>
            <a:custGeom>
              <a:avLst/>
              <a:gdLst/>
              <a:ahLst/>
              <a:cxnLst/>
              <a:rect l="l" t="t" r="r" b="b"/>
              <a:pathLst>
                <a:path w="398056" h="31017" extrusionOk="0">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86" name="Google Shape;2286;p55"/>
          <p:cNvGrpSpPr/>
          <p:nvPr/>
        </p:nvGrpSpPr>
        <p:grpSpPr>
          <a:xfrm>
            <a:off x="1161473" y="2443684"/>
            <a:ext cx="260956" cy="260956"/>
            <a:chOff x="10170398" y="2275581"/>
            <a:chExt cx="1044240" cy="1044240"/>
          </a:xfrm>
        </p:grpSpPr>
        <p:sp>
          <p:nvSpPr>
            <p:cNvPr id="2287" name="Google Shape;2287;p55"/>
            <p:cNvSpPr/>
            <p:nvPr/>
          </p:nvSpPr>
          <p:spPr>
            <a:xfrm>
              <a:off x="10170398" y="2275581"/>
              <a:ext cx="1044240" cy="1044240"/>
            </a:xfrm>
            <a:custGeom>
              <a:avLst/>
              <a:gdLst/>
              <a:ahLst/>
              <a:cxnLst/>
              <a:rect l="l" t="t" r="r" b="b"/>
              <a:pathLst>
                <a:path w="1044240" h="1044240" extrusionOk="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8" name="Google Shape;2288;p55"/>
            <p:cNvSpPr/>
            <p:nvPr/>
          </p:nvSpPr>
          <p:spPr>
            <a:xfrm>
              <a:off x="10524258" y="2397950"/>
              <a:ext cx="336522" cy="336522"/>
            </a:xfrm>
            <a:custGeom>
              <a:avLst/>
              <a:gdLst/>
              <a:ahLst/>
              <a:cxnLst/>
              <a:rect l="l" t="t" r="r" b="b"/>
              <a:pathLst>
                <a:path w="336522" h="336522" extrusionOk="0">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89" name="Google Shape;2289;p55"/>
            <p:cNvSpPr/>
            <p:nvPr/>
          </p:nvSpPr>
          <p:spPr>
            <a:xfrm>
              <a:off x="10585444" y="2459136"/>
              <a:ext cx="214150" cy="214150"/>
            </a:xfrm>
            <a:custGeom>
              <a:avLst/>
              <a:gdLst/>
              <a:ahLst/>
              <a:cxnLst/>
              <a:rect l="l" t="t" r="r" b="b"/>
              <a:pathLst>
                <a:path w="214150" h="214150" extrusionOk="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90" name="Google Shape;2290;p55"/>
          <p:cNvGrpSpPr/>
          <p:nvPr/>
        </p:nvGrpSpPr>
        <p:grpSpPr>
          <a:xfrm>
            <a:off x="4646594" y="2458529"/>
            <a:ext cx="293124" cy="231264"/>
            <a:chOff x="10268465" y="516241"/>
            <a:chExt cx="946173" cy="746496"/>
          </a:xfrm>
        </p:grpSpPr>
        <p:sp>
          <p:nvSpPr>
            <p:cNvPr id="2291" name="Google Shape;2291;p55"/>
            <p:cNvSpPr/>
            <p:nvPr/>
          </p:nvSpPr>
          <p:spPr>
            <a:xfrm flipH="1">
              <a:off x="10384355" y="632130"/>
              <a:ext cx="714394" cy="514717"/>
            </a:xfrm>
            <a:custGeom>
              <a:avLst/>
              <a:gdLst/>
              <a:ahLst/>
              <a:cxnLst/>
              <a:rect l="l" t="t" r="r" b="b"/>
              <a:pathLst>
                <a:path w="714394" h="514717" extrusionOk="0">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2" name="Google Shape;2292;p55"/>
            <p:cNvSpPr/>
            <p:nvPr/>
          </p:nvSpPr>
          <p:spPr>
            <a:xfrm flipH="1">
              <a:off x="10268465" y="516241"/>
              <a:ext cx="946173" cy="746496"/>
            </a:xfrm>
            <a:custGeom>
              <a:avLst/>
              <a:gdLst/>
              <a:ahLst/>
              <a:cxnLst/>
              <a:rect l="l" t="t" r="r" b="b"/>
              <a:pathLst>
                <a:path w="946173" h="746496" extrusionOk="0">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93" name="Google Shape;2293;p55"/>
          <p:cNvGrpSpPr/>
          <p:nvPr/>
        </p:nvGrpSpPr>
        <p:grpSpPr>
          <a:xfrm>
            <a:off x="5968730" y="2430840"/>
            <a:ext cx="264284" cy="286642"/>
            <a:chOff x="2690524" y="5335153"/>
            <a:chExt cx="963134" cy="1044234"/>
          </a:xfrm>
        </p:grpSpPr>
        <p:sp>
          <p:nvSpPr>
            <p:cNvPr id="2294" name="Google Shape;2294;p55"/>
            <p:cNvSpPr/>
            <p:nvPr/>
          </p:nvSpPr>
          <p:spPr>
            <a:xfrm flipH="1">
              <a:off x="2690524" y="5335153"/>
              <a:ext cx="963134" cy="1044234"/>
            </a:xfrm>
            <a:custGeom>
              <a:avLst/>
              <a:gdLst/>
              <a:ahLst/>
              <a:cxnLst/>
              <a:rect l="l" t="t" r="r" b="b"/>
              <a:pathLst>
                <a:path w="963134" h="1044234" extrusionOk="0">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5" name="Google Shape;2295;p55"/>
            <p:cNvSpPr/>
            <p:nvPr/>
          </p:nvSpPr>
          <p:spPr>
            <a:xfrm flipH="1">
              <a:off x="3142039" y="5803843"/>
              <a:ext cx="342437" cy="342340"/>
            </a:xfrm>
            <a:custGeom>
              <a:avLst/>
              <a:gdLst/>
              <a:ahLst/>
              <a:cxnLst/>
              <a:rect l="l" t="t" r="r" b="b"/>
              <a:pathLst>
                <a:path w="342437" h="342340" extrusionOk="0">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6" name="Google Shape;2296;p55"/>
            <p:cNvSpPr/>
            <p:nvPr/>
          </p:nvSpPr>
          <p:spPr>
            <a:xfrm flipH="1">
              <a:off x="3250959" y="5881824"/>
              <a:ext cx="124250" cy="191733"/>
            </a:xfrm>
            <a:custGeom>
              <a:avLst/>
              <a:gdLst/>
              <a:ahLst/>
              <a:cxnLst/>
              <a:rect l="l" t="t" r="r" b="b"/>
              <a:pathLst>
                <a:path w="124250" h="191733" extrusionOk="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7" name="Google Shape;2297;p55"/>
            <p:cNvSpPr/>
            <p:nvPr/>
          </p:nvSpPr>
          <p:spPr>
            <a:xfrm flipH="1">
              <a:off x="2796218" y="5920642"/>
              <a:ext cx="128505" cy="238654"/>
            </a:xfrm>
            <a:custGeom>
              <a:avLst/>
              <a:gdLst/>
              <a:ahLst/>
              <a:cxnLst/>
              <a:rect l="l" t="t" r="r" b="b"/>
              <a:pathLst>
                <a:path w="128505" h="238654" extrusionOk="0">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298" name="Google Shape;2298;p55"/>
            <p:cNvSpPr/>
            <p:nvPr/>
          </p:nvSpPr>
          <p:spPr>
            <a:xfrm flipH="1">
              <a:off x="2864616" y="5957221"/>
              <a:ext cx="128506" cy="238653"/>
            </a:xfrm>
            <a:custGeom>
              <a:avLst/>
              <a:gdLst/>
              <a:ahLst/>
              <a:cxnLst/>
              <a:rect l="l" t="t" r="r" b="b"/>
              <a:pathLst>
                <a:path w="128506" h="238653" extrusionOk="0">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299" name="Google Shape;2299;p55"/>
          <p:cNvGrpSpPr/>
          <p:nvPr/>
        </p:nvGrpSpPr>
        <p:grpSpPr>
          <a:xfrm>
            <a:off x="6393121" y="3742334"/>
            <a:ext cx="281003" cy="281004"/>
            <a:chOff x="5068163" y="4091663"/>
            <a:chExt cx="1044234" cy="1044238"/>
          </a:xfrm>
        </p:grpSpPr>
        <p:sp>
          <p:nvSpPr>
            <p:cNvPr id="2300" name="Google Shape;2300;p55"/>
            <p:cNvSpPr/>
            <p:nvPr/>
          </p:nvSpPr>
          <p:spPr>
            <a:xfrm>
              <a:off x="5068163" y="4091663"/>
              <a:ext cx="970382" cy="769108"/>
            </a:xfrm>
            <a:custGeom>
              <a:avLst/>
              <a:gdLst/>
              <a:ahLst/>
              <a:cxnLst/>
              <a:rect l="l" t="t" r="r" b="b"/>
              <a:pathLst>
                <a:path w="970382" h="769108" extrusionOk="0">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1" name="Google Shape;2301;p55"/>
            <p:cNvSpPr/>
            <p:nvPr/>
          </p:nvSpPr>
          <p:spPr>
            <a:xfrm>
              <a:off x="5166266" y="4402829"/>
              <a:ext cx="946131" cy="733072"/>
            </a:xfrm>
            <a:custGeom>
              <a:avLst/>
              <a:gdLst/>
              <a:ahLst/>
              <a:cxnLst/>
              <a:rect l="l" t="t" r="r" b="b"/>
              <a:pathLst>
                <a:path w="946131" h="733072" extrusionOk="0">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2" name="Google Shape;2302;p55"/>
            <p:cNvSpPr/>
            <p:nvPr/>
          </p:nvSpPr>
          <p:spPr>
            <a:xfrm>
              <a:off x="5270317" y="4513090"/>
              <a:ext cx="639928" cy="201381"/>
            </a:xfrm>
            <a:custGeom>
              <a:avLst/>
              <a:gdLst/>
              <a:ahLst/>
              <a:cxnLst/>
              <a:rect l="l" t="t" r="r" b="b"/>
              <a:pathLst>
                <a:path w="639928" h="201381" extrusionOk="0">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303" name="Google Shape;2303;p55"/>
          <p:cNvGrpSpPr/>
          <p:nvPr/>
        </p:nvGrpSpPr>
        <p:grpSpPr>
          <a:xfrm>
            <a:off x="1158172" y="3735884"/>
            <a:ext cx="267557" cy="293906"/>
            <a:chOff x="3138487" y="176212"/>
            <a:chExt cx="5919406" cy="6502336"/>
          </a:xfrm>
        </p:grpSpPr>
        <p:sp>
          <p:nvSpPr>
            <p:cNvPr id="2304" name="Google Shape;2304;p55"/>
            <p:cNvSpPr/>
            <p:nvPr/>
          </p:nvSpPr>
          <p:spPr>
            <a:xfrm>
              <a:off x="3138487" y="176212"/>
              <a:ext cx="5919406" cy="6502336"/>
            </a:xfrm>
            <a:custGeom>
              <a:avLst/>
              <a:gdLst/>
              <a:ahLst/>
              <a:cxnLst/>
              <a:rect l="l" t="t" r="r" b="b"/>
              <a:pathLst>
                <a:path w="5919406" h="6502336" extrusionOk="0">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5" name="Google Shape;2305;p55"/>
            <p:cNvSpPr/>
            <p:nvPr/>
          </p:nvSpPr>
          <p:spPr>
            <a:xfrm>
              <a:off x="6248780" y="533208"/>
              <a:ext cx="2141505" cy="427482"/>
            </a:xfrm>
            <a:custGeom>
              <a:avLst/>
              <a:gdLst/>
              <a:ahLst/>
              <a:cxnLst/>
              <a:rect l="l" t="t" r="r" b="b"/>
              <a:pathLst>
                <a:path w="2141505" h="427482" extrusionOk="0">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6" name="Google Shape;2306;p55"/>
            <p:cNvSpPr/>
            <p:nvPr/>
          </p:nvSpPr>
          <p:spPr>
            <a:xfrm>
              <a:off x="6248780" y="987646"/>
              <a:ext cx="2141505" cy="427482"/>
            </a:xfrm>
            <a:custGeom>
              <a:avLst/>
              <a:gdLst/>
              <a:ahLst/>
              <a:cxnLst/>
              <a:rect l="l" t="t" r="r" b="b"/>
              <a:pathLst>
                <a:path w="2141505" h="427482" extrusionOk="0">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7" name="Google Shape;2307;p55"/>
            <p:cNvSpPr/>
            <p:nvPr/>
          </p:nvSpPr>
          <p:spPr>
            <a:xfrm>
              <a:off x="5330094" y="614933"/>
              <a:ext cx="525017" cy="681704"/>
            </a:xfrm>
            <a:custGeom>
              <a:avLst/>
              <a:gdLst/>
              <a:ahLst/>
              <a:cxnLst/>
              <a:rect l="l" t="t" r="r" b="b"/>
              <a:pathLst>
                <a:path w="525017"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8" name="Google Shape;2308;p55"/>
            <p:cNvSpPr/>
            <p:nvPr/>
          </p:nvSpPr>
          <p:spPr>
            <a:xfrm>
              <a:off x="4568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09" name="Google Shape;2309;p55"/>
            <p:cNvSpPr/>
            <p:nvPr/>
          </p:nvSpPr>
          <p:spPr>
            <a:xfrm>
              <a:off x="3806094" y="614933"/>
              <a:ext cx="525018" cy="681704"/>
            </a:xfrm>
            <a:custGeom>
              <a:avLst/>
              <a:gdLst/>
              <a:ahLst/>
              <a:cxnLst/>
              <a:rect l="l" t="t" r="r" b="b"/>
              <a:pathLst>
                <a:path w="525018" h="681704" extrusionOk="0">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0" name="Google Shape;2310;p55"/>
            <p:cNvSpPr/>
            <p:nvPr/>
          </p:nvSpPr>
          <p:spPr>
            <a:xfrm>
              <a:off x="3661219" y="2220943"/>
              <a:ext cx="1103280" cy="3759422"/>
            </a:xfrm>
            <a:custGeom>
              <a:avLst/>
              <a:gdLst/>
              <a:ahLst/>
              <a:cxnLst/>
              <a:rect l="l" t="t" r="r" b="b"/>
              <a:pathLst>
                <a:path w="1103280" h="3759422" extrusionOk="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1" name="Google Shape;2311;p55"/>
            <p:cNvSpPr/>
            <p:nvPr/>
          </p:nvSpPr>
          <p:spPr>
            <a:xfrm>
              <a:off x="4918137" y="2220943"/>
              <a:ext cx="1103280" cy="3759422"/>
            </a:xfrm>
            <a:custGeom>
              <a:avLst/>
              <a:gdLst/>
              <a:ahLst/>
              <a:cxnLst/>
              <a:rect l="l" t="t" r="r" b="b"/>
              <a:pathLst>
                <a:path w="1103280" h="3759422" extrusionOk="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2" name="Google Shape;2312;p55"/>
            <p:cNvSpPr/>
            <p:nvPr/>
          </p:nvSpPr>
          <p:spPr>
            <a:xfrm>
              <a:off x="6175056" y="2220943"/>
              <a:ext cx="1103280" cy="3759422"/>
            </a:xfrm>
            <a:custGeom>
              <a:avLst/>
              <a:gdLst/>
              <a:ahLst/>
              <a:cxnLst/>
              <a:rect l="l" t="t" r="r" b="b"/>
              <a:pathLst>
                <a:path w="1103280" h="3759422" extrusionOk="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3" name="Google Shape;2313;p55"/>
            <p:cNvSpPr/>
            <p:nvPr/>
          </p:nvSpPr>
          <p:spPr>
            <a:xfrm>
              <a:off x="7431976" y="2220943"/>
              <a:ext cx="1103280" cy="3759422"/>
            </a:xfrm>
            <a:custGeom>
              <a:avLst/>
              <a:gdLst/>
              <a:ahLst/>
              <a:cxnLst/>
              <a:rect l="l" t="t" r="r" b="b"/>
              <a:pathLst>
                <a:path w="1103280" h="3759422" extrusionOk="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314" name="Google Shape;2314;p55"/>
          <p:cNvGrpSpPr/>
          <p:nvPr/>
        </p:nvGrpSpPr>
        <p:grpSpPr>
          <a:xfrm>
            <a:off x="8192329" y="4177174"/>
            <a:ext cx="169841" cy="287644"/>
            <a:chOff x="8121840" y="4021274"/>
            <a:chExt cx="267550" cy="453055"/>
          </a:xfrm>
        </p:grpSpPr>
        <p:sp>
          <p:nvSpPr>
            <p:cNvPr id="2315" name="Google Shape;2315;p55"/>
            <p:cNvSpPr/>
            <p:nvPr/>
          </p:nvSpPr>
          <p:spPr>
            <a:xfrm>
              <a:off x="8211367" y="4021274"/>
              <a:ext cx="88349" cy="88244"/>
            </a:xfrm>
            <a:custGeom>
              <a:avLst/>
              <a:gdLst/>
              <a:ahLst/>
              <a:cxnLst/>
              <a:rect l="l" t="t" r="r" b="b"/>
              <a:pathLst>
                <a:path w="398" h="398" extrusionOk="0">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6" name="Google Shape;2316;p55"/>
            <p:cNvSpPr/>
            <p:nvPr/>
          </p:nvSpPr>
          <p:spPr>
            <a:xfrm>
              <a:off x="8237397" y="4281877"/>
              <a:ext cx="109973" cy="192451"/>
            </a:xfrm>
            <a:custGeom>
              <a:avLst/>
              <a:gdLst/>
              <a:ahLst/>
              <a:cxnLst/>
              <a:rect l="l" t="t" r="r" b="b"/>
              <a:pathLst>
                <a:path w="496" h="868" extrusionOk="0">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7" name="Google Shape;2317;p55"/>
            <p:cNvSpPr/>
            <p:nvPr/>
          </p:nvSpPr>
          <p:spPr>
            <a:xfrm>
              <a:off x="8150598" y="4117203"/>
              <a:ext cx="238792" cy="189347"/>
            </a:xfrm>
            <a:custGeom>
              <a:avLst/>
              <a:gdLst/>
              <a:ahLst/>
              <a:cxnLst/>
              <a:rect l="l" t="t" r="r" b="b"/>
              <a:pathLst>
                <a:path w="1077" h="854" extrusionOk="0">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sp>
          <p:nvSpPr>
            <p:cNvPr id="2318" name="Google Shape;2318;p55"/>
            <p:cNvSpPr/>
            <p:nvPr/>
          </p:nvSpPr>
          <p:spPr>
            <a:xfrm>
              <a:off x="8121840" y="4167161"/>
              <a:ext cx="128819" cy="307158"/>
            </a:xfrm>
            <a:custGeom>
              <a:avLst/>
              <a:gdLst/>
              <a:ahLst/>
              <a:cxnLst/>
              <a:rect l="l" t="t" r="r" b="b"/>
              <a:pathLst>
                <a:path w="581" h="1387" extrusionOk="0">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Calibri"/>
                <a:ea typeface="Calibri"/>
                <a:cs typeface="Calibri"/>
                <a:sym typeface="Calibri"/>
              </a:endParaRPr>
            </a:p>
          </p:txBody>
        </p:sp>
      </p:grpSp>
      <p:grpSp>
        <p:nvGrpSpPr>
          <p:cNvPr id="2319" name="Google Shape;2319;p55"/>
          <p:cNvGrpSpPr/>
          <p:nvPr/>
        </p:nvGrpSpPr>
        <p:grpSpPr>
          <a:xfrm>
            <a:off x="1589678" y="2895549"/>
            <a:ext cx="282853" cy="220814"/>
            <a:chOff x="5383136" y="4903801"/>
            <a:chExt cx="639794" cy="499467"/>
          </a:xfrm>
        </p:grpSpPr>
        <p:sp>
          <p:nvSpPr>
            <p:cNvPr id="2320" name="Google Shape;2320;p55"/>
            <p:cNvSpPr/>
            <p:nvPr/>
          </p:nvSpPr>
          <p:spPr>
            <a:xfrm>
              <a:off x="5383136" y="4903801"/>
              <a:ext cx="639794" cy="499467"/>
            </a:xfrm>
            <a:custGeom>
              <a:avLst/>
              <a:gdLst/>
              <a:ahLst/>
              <a:cxnLst/>
              <a:rect l="l" t="t" r="r" b="b"/>
              <a:pathLst>
                <a:path w="639794" h="499467" extrusionOk="0">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1" name="Google Shape;2321;p55"/>
            <p:cNvSpPr/>
            <p:nvPr/>
          </p:nvSpPr>
          <p:spPr>
            <a:xfrm>
              <a:off x="5536012" y="5013030"/>
              <a:ext cx="24955" cy="24955"/>
            </a:xfrm>
            <a:custGeom>
              <a:avLst/>
              <a:gdLst/>
              <a:ahLst/>
              <a:cxnLst/>
              <a:rect l="l" t="t" r="r" b="b"/>
              <a:pathLst>
                <a:path w="24955" h="24955" extrusionOk="0">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22" name="Google Shape;2322;p55"/>
          <p:cNvGrpSpPr/>
          <p:nvPr/>
        </p:nvGrpSpPr>
        <p:grpSpPr>
          <a:xfrm>
            <a:off x="2460832" y="2864572"/>
            <a:ext cx="282810" cy="282768"/>
            <a:chOff x="2394287" y="4799860"/>
            <a:chExt cx="639698" cy="639603"/>
          </a:xfrm>
        </p:grpSpPr>
        <p:sp>
          <p:nvSpPr>
            <p:cNvPr id="2323" name="Google Shape;2323;p55"/>
            <p:cNvSpPr/>
            <p:nvPr/>
          </p:nvSpPr>
          <p:spPr>
            <a:xfrm>
              <a:off x="2394287" y="4811385"/>
              <a:ext cx="628173" cy="628078"/>
            </a:xfrm>
            <a:custGeom>
              <a:avLst/>
              <a:gdLst/>
              <a:ahLst/>
              <a:cxnLst/>
              <a:rect l="l" t="t" r="r" b="b"/>
              <a:pathLst>
                <a:path w="628173" h="628078" extrusionOk="0">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4" name="Google Shape;2324;p55"/>
            <p:cNvSpPr/>
            <p:nvPr/>
          </p:nvSpPr>
          <p:spPr>
            <a:xfrm>
              <a:off x="2750426" y="4799860"/>
              <a:ext cx="283559" cy="283654"/>
            </a:xfrm>
            <a:custGeom>
              <a:avLst/>
              <a:gdLst/>
              <a:ahLst/>
              <a:cxnLst/>
              <a:rect l="l" t="t" r="r" b="b"/>
              <a:pathLst>
                <a:path w="283559" h="283654" extrusionOk="0">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25" name="Google Shape;2325;p55"/>
          <p:cNvGrpSpPr/>
          <p:nvPr/>
        </p:nvGrpSpPr>
        <p:grpSpPr>
          <a:xfrm>
            <a:off x="2904941" y="2886932"/>
            <a:ext cx="282811" cy="238048"/>
            <a:chOff x="4301584" y="3601021"/>
            <a:chExt cx="639699" cy="538448"/>
          </a:xfrm>
        </p:grpSpPr>
        <p:sp>
          <p:nvSpPr>
            <p:cNvPr id="2326" name="Google Shape;2326;p55"/>
            <p:cNvSpPr/>
            <p:nvPr/>
          </p:nvSpPr>
          <p:spPr>
            <a:xfrm>
              <a:off x="4420266" y="3770280"/>
              <a:ext cx="102870" cy="103060"/>
            </a:xfrm>
            <a:custGeom>
              <a:avLst/>
              <a:gdLst/>
              <a:ahLst/>
              <a:cxnLst/>
              <a:rect l="l" t="t" r="r" b="b"/>
              <a:pathLst>
                <a:path w="102870" h="103060" extrusionOk="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7" name="Google Shape;2327;p55"/>
            <p:cNvSpPr/>
            <p:nvPr/>
          </p:nvSpPr>
          <p:spPr>
            <a:xfrm>
              <a:off x="4574571"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8" name="Google Shape;2328;p55"/>
            <p:cNvSpPr/>
            <p:nvPr/>
          </p:nvSpPr>
          <p:spPr>
            <a:xfrm>
              <a:off x="4728876" y="3770280"/>
              <a:ext cx="102869" cy="103060"/>
            </a:xfrm>
            <a:custGeom>
              <a:avLst/>
              <a:gdLst/>
              <a:ahLst/>
              <a:cxnLst/>
              <a:rect l="l" t="t" r="r" b="b"/>
              <a:pathLst>
                <a:path w="102869" h="103060" extrusionOk="0">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29" name="Google Shape;2329;p55"/>
            <p:cNvSpPr/>
            <p:nvPr/>
          </p:nvSpPr>
          <p:spPr>
            <a:xfrm>
              <a:off x="4301584" y="3601021"/>
              <a:ext cx="310419" cy="538448"/>
            </a:xfrm>
            <a:custGeom>
              <a:avLst/>
              <a:gdLst/>
              <a:ahLst/>
              <a:cxnLst/>
              <a:rect l="l" t="t" r="r" b="b"/>
              <a:pathLst>
                <a:path w="310419" h="538448" extrusionOk="0">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30" name="Google Shape;2330;p55"/>
            <p:cNvSpPr/>
            <p:nvPr/>
          </p:nvSpPr>
          <p:spPr>
            <a:xfrm>
              <a:off x="4452746" y="3601116"/>
              <a:ext cx="488537" cy="440721"/>
            </a:xfrm>
            <a:custGeom>
              <a:avLst/>
              <a:gdLst/>
              <a:ahLst/>
              <a:cxnLst/>
              <a:rect l="l" t="t" r="r" b="b"/>
              <a:pathLst>
                <a:path w="488537" h="440721" extrusionOk="0">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31" name="Google Shape;2331;p55"/>
          <p:cNvGrpSpPr/>
          <p:nvPr/>
        </p:nvGrpSpPr>
        <p:grpSpPr>
          <a:xfrm>
            <a:off x="4662460" y="2859151"/>
            <a:ext cx="251313" cy="282705"/>
            <a:chOff x="3485280" y="5541429"/>
            <a:chExt cx="568452" cy="639460"/>
          </a:xfrm>
        </p:grpSpPr>
        <p:sp>
          <p:nvSpPr>
            <p:cNvPr id="2332" name="Google Shape;2332;p55"/>
            <p:cNvSpPr/>
            <p:nvPr/>
          </p:nvSpPr>
          <p:spPr>
            <a:xfrm>
              <a:off x="3485280" y="5541429"/>
              <a:ext cx="568452" cy="639460"/>
            </a:xfrm>
            <a:custGeom>
              <a:avLst/>
              <a:gdLst/>
              <a:ahLst/>
              <a:cxnLst/>
              <a:rect l="l" t="t" r="r" b="b"/>
              <a:pathLst>
                <a:path w="568452" h="639460" extrusionOk="0">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33" name="Google Shape;2333;p55"/>
            <p:cNvSpPr/>
            <p:nvPr/>
          </p:nvSpPr>
          <p:spPr>
            <a:xfrm>
              <a:off x="3675793" y="5704462"/>
              <a:ext cx="187559" cy="188963"/>
            </a:xfrm>
            <a:custGeom>
              <a:avLst/>
              <a:gdLst/>
              <a:ahLst/>
              <a:cxnLst/>
              <a:rect l="l" t="t" r="r" b="b"/>
              <a:pathLst>
                <a:path w="187559" h="188963" extrusionOk="0">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grpSp>
        <p:nvGrpSpPr>
          <p:cNvPr id="2334" name="Google Shape;2334;p55"/>
          <p:cNvGrpSpPr/>
          <p:nvPr/>
        </p:nvGrpSpPr>
        <p:grpSpPr>
          <a:xfrm>
            <a:off x="3338530" y="3305189"/>
            <a:ext cx="282895" cy="282895"/>
            <a:chOff x="4374915" y="4753854"/>
            <a:chExt cx="639889" cy="639889"/>
          </a:xfrm>
        </p:grpSpPr>
        <p:sp>
          <p:nvSpPr>
            <p:cNvPr id="2335" name="Google Shape;2335;p55"/>
            <p:cNvSpPr/>
            <p:nvPr/>
          </p:nvSpPr>
          <p:spPr>
            <a:xfrm>
              <a:off x="4374915" y="4753854"/>
              <a:ext cx="639889" cy="639889"/>
            </a:xfrm>
            <a:custGeom>
              <a:avLst/>
              <a:gdLst/>
              <a:ahLst/>
              <a:cxnLst/>
              <a:rect l="l" t="t" r="r" b="b"/>
              <a:pathLst>
                <a:path w="639889" h="639889" extrusionOk="0">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
          <p:nvSpPr>
            <p:cNvPr id="2336" name="Google Shape;2336;p55"/>
            <p:cNvSpPr/>
            <p:nvPr/>
          </p:nvSpPr>
          <p:spPr>
            <a:xfrm>
              <a:off x="4490072" y="4868726"/>
              <a:ext cx="409956" cy="409955"/>
            </a:xfrm>
            <a:custGeom>
              <a:avLst/>
              <a:gdLst/>
              <a:ahLst/>
              <a:cxnLst/>
              <a:rect l="l" t="t" r="r" b="b"/>
              <a:pathLst>
                <a:path w="409956" h="409955" extrusionOk="0">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grpSp>
      <p:sp>
        <p:nvSpPr>
          <p:cNvPr id="2337" name="Google Shape;2337;p55"/>
          <p:cNvSpPr/>
          <p:nvPr/>
        </p:nvSpPr>
        <p:spPr>
          <a:xfrm>
            <a:off x="2028136" y="4180864"/>
            <a:ext cx="282982" cy="282940"/>
          </a:xfrm>
          <a:custGeom>
            <a:avLst/>
            <a:gdLst/>
            <a:ahLst/>
            <a:cxnLst/>
            <a:rect l="l" t="t" r="r" b="b"/>
            <a:pathLst>
              <a:path w="639508" h="639413" extrusionOk="0">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tx1"/>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341"/>
        <p:cNvGrpSpPr/>
        <p:nvPr/>
      </p:nvGrpSpPr>
      <p:grpSpPr>
        <a:xfrm>
          <a:off x="0" y="0"/>
          <a:ext cx="0" cy="0"/>
          <a:chOff x="0" y="0"/>
          <a:chExt cx="0" cy="0"/>
        </a:xfrm>
      </p:grpSpPr>
      <p:sp>
        <p:nvSpPr>
          <p:cNvPr id="2342" name="Google Shape;2342;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Educational icons</a:t>
            </a:r>
            <a:endParaRPr/>
          </a:p>
        </p:txBody>
      </p:sp>
      <p:sp>
        <p:nvSpPr>
          <p:cNvPr id="2343" name="Google Shape;2343;p56"/>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Medical icons</a:t>
            </a:r>
            <a:endParaRPr/>
          </a:p>
        </p:txBody>
      </p:sp>
      <p:grpSp>
        <p:nvGrpSpPr>
          <p:cNvPr id="2344" name="Google Shape;2344;p56"/>
          <p:cNvGrpSpPr/>
          <p:nvPr/>
        </p:nvGrpSpPr>
        <p:grpSpPr>
          <a:xfrm>
            <a:off x="698196" y="4180252"/>
            <a:ext cx="303530" cy="280284"/>
            <a:chOff x="1989449" y="4282269"/>
            <a:chExt cx="374774" cy="346073"/>
          </a:xfrm>
        </p:grpSpPr>
        <p:sp>
          <p:nvSpPr>
            <p:cNvPr id="2345" name="Google Shape;2345;p56"/>
            <p:cNvSpPr/>
            <p:nvPr/>
          </p:nvSpPr>
          <p:spPr>
            <a:xfrm>
              <a:off x="2067590" y="4506432"/>
              <a:ext cx="78172" cy="70941"/>
            </a:xfrm>
            <a:custGeom>
              <a:avLst/>
              <a:gdLst/>
              <a:ahLst/>
              <a:cxnLst/>
              <a:rect l="l" t="t" r="r" b="b"/>
              <a:pathLst>
                <a:path w="2454" h="2227" extrusionOk="0">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2036117" y="4422972"/>
              <a:ext cx="77790" cy="70973"/>
            </a:xfrm>
            <a:custGeom>
              <a:avLst/>
              <a:gdLst/>
              <a:ahLst/>
              <a:cxnLst/>
              <a:rect l="l" t="t" r="r" b="b"/>
              <a:pathLst>
                <a:path w="2442" h="2228" extrusionOk="0">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2073292" y="4336327"/>
              <a:ext cx="77758" cy="71419"/>
            </a:xfrm>
            <a:custGeom>
              <a:avLst/>
              <a:gdLst/>
              <a:ahLst/>
              <a:cxnLst/>
              <a:rect l="l" t="t" r="r" b="b"/>
              <a:pathLst>
                <a:path w="2441" h="2242" extrusionOk="0">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2181376" y="4334606"/>
              <a:ext cx="126719" cy="117449"/>
            </a:xfrm>
            <a:custGeom>
              <a:avLst/>
              <a:gdLst/>
              <a:ahLst/>
              <a:cxnLst/>
              <a:rect l="l" t="t" r="r" b="b"/>
              <a:pathLst>
                <a:path w="3978" h="3687" extrusionOk="0">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1989449" y="4282269"/>
              <a:ext cx="374774" cy="346073"/>
            </a:xfrm>
            <a:custGeom>
              <a:avLst/>
              <a:gdLst/>
              <a:ahLst/>
              <a:cxnLst/>
              <a:rect l="l" t="t" r="r" b="b"/>
              <a:pathLst>
                <a:path w="11765" h="10864" extrusionOk="0">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56"/>
          <p:cNvGrpSpPr/>
          <p:nvPr/>
        </p:nvGrpSpPr>
        <p:grpSpPr>
          <a:xfrm>
            <a:off x="1212073" y="4176339"/>
            <a:ext cx="164109" cy="288111"/>
            <a:chOff x="2487439" y="4280740"/>
            <a:chExt cx="198775" cy="348972"/>
          </a:xfrm>
        </p:grpSpPr>
        <p:sp>
          <p:nvSpPr>
            <p:cNvPr id="2351" name="Google Shape;2351;p56"/>
            <p:cNvSpPr/>
            <p:nvPr/>
          </p:nvSpPr>
          <p:spPr>
            <a:xfrm>
              <a:off x="2487439" y="4280740"/>
              <a:ext cx="198775" cy="348972"/>
            </a:xfrm>
            <a:custGeom>
              <a:avLst/>
              <a:gdLst/>
              <a:ahLst/>
              <a:cxnLst/>
              <a:rect l="l" t="t" r="r" b="b"/>
              <a:pathLst>
                <a:path w="6240" h="10955" extrusionOk="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516267" y="4511784"/>
              <a:ext cx="139620" cy="95565"/>
            </a:xfrm>
            <a:custGeom>
              <a:avLst/>
              <a:gdLst/>
              <a:ahLst/>
              <a:cxnLst/>
              <a:rect l="l" t="t" r="r" b="b"/>
              <a:pathLst>
                <a:path w="4383" h="3000" extrusionOk="0">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518911" y="4385065"/>
              <a:ext cx="134683" cy="105090"/>
            </a:xfrm>
            <a:custGeom>
              <a:avLst/>
              <a:gdLst/>
              <a:ahLst/>
              <a:cxnLst/>
              <a:rect l="l" t="t" r="r" b="b"/>
              <a:pathLst>
                <a:path w="4228" h="3299" extrusionOk="0">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580742" y="4501113"/>
              <a:ext cx="11786" cy="13315"/>
            </a:xfrm>
            <a:custGeom>
              <a:avLst/>
              <a:gdLst/>
              <a:ahLst/>
              <a:cxnLst/>
              <a:rect l="l" t="t" r="r" b="b"/>
              <a:pathLst>
                <a:path w="370" h="418" extrusionOk="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6"/>
          <p:cNvGrpSpPr/>
          <p:nvPr/>
        </p:nvGrpSpPr>
        <p:grpSpPr>
          <a:xfrm>
            <a:off x="6896686" y="3738795"/>
            <a:ext cx="164114" cy="287481"/>
            <a:chOff x="6275635" y="4282651"/>
            <a:chExt cx="209383" cy="366778"/>
          </a:xfrm>
        </p:grpSpPr>
        <p:sp>
          <p:nvSpPr>
            <p:cNvPr id="2356" name="Google Shape;2356;p56"/>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56"/>
          <p:cNvGrpSpPr/>
          <p:nvPr/>
        </p:nvGrpSpPr>
        <p:grpSpPr>
          <a:xfrm>
            <a:off x="6868896" y="3300915"/>
            <a:ext cx="219693" cy="287181"/>
            <a:chOff x="6701186" y="4283033"/>
            <a:chExt cx="280292" cy="366396"/>
          </a:xfrm>
        </p:grpSpPr>
        <p:sp>
          <p:nvSpPr>
            <p:cNvPr id="2359" name="Google Shape;2359;p56"/>
            <p:cNvSpPr/>
            <p:nvPr/>
          </p:nvSpPr>
          <p:spPr>
            <a:xfrm>
              <a:off x="6772095" y="4345979"/>
              <a:ext cx="209383" cy="302686"/>
            </a:xfrm>
            <a:custGeom>
              <a:avLst/>
              <a:gdLst/>
              <a:ahLst/>
              <a:cxnLst/>
              <a:rect l="l" t="t" r="r" b="b"/>
              <a:pathLst>
                <a:path w="6573" h="9502" extrusionOk="0">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6701186" y="4283033"/>
              <a:ext cx="217347" cy="366396"/>
            </a:xfrm>
            <a:custGeom>
              <a:avLst/>
              <a:gdLst/>
              <a:ahLst/>
              <a:cxnLst/>
              <a:rect l="l" t="t" r="r" b="b"/>
              <a:pathLst>
                <a:path w="6823" h="11502" extrusionOk="0">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56"/>
          <p:cNvGrpSpPr/>
          <p:nvPr/>
        </p:nvGrpSpPr>
        <p:grpSpPr>
          <a:xfrm>
            <a:off x="2461759" y="3744662"/>
            <a:ext cx="292849" cy="272251"/>
            <a:chOff x="2609571" y="3824958"/>
            <a:chExt cx="373627" cy="347347"/>
          </a:xfrm>
        </p:grpSpPr>
        <p:sp>
          <p:nvSpPr>
            <p:cNvPr id="2362" name="Google Shape;2362;p56"/>
            <p:cNvSpPr/>
            <p:nvPr/>
          </p:nvSpPr>
          <p:spPr>
            <a:xfrm>
              <a:off x="2609571" y="3824958"/>
              <a:ext cx="373627" cy="347347"/>
            </a:xfrm>
            <a:custGeom>
              <a:avLst/>
              <a:gdLst/>
              <a:ahLst/>
              <a:cxnLst/>
              <a:rect l="l" t="t" r="r" b="b"/>
              <a:pathLst>
                <a:path w="11729" h="10904" extrusionOk="0">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2735494" y="3933329"/>
              <a:ext cx="72088" cy="72088"/>
            </a:xfrm>
            <a:custGeom>
              <a:avLst/>
              <a:gdLst/>
              <a:ahLst/>
              <a:cxnLst/>
              <a:rect l="l" t="t" r="r" b="b"/>
              <a:pathLst>
                <a:path w="2263" h="2263" extrusionOk="0">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4" name="Google Shape;2364;p56"/>
          <p:cNvSpPr/>
          <p:nvPr/>
        </p:nvSpPr>
        <p:spPr>
          <a:xfrm>
            <a:off x="1151711" y="3743040"/>
            <a:ext cx="284833" cy="275494"/>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56"/>
          <p:cNvGrpSpPr/>
          <p:nvPr/>
        </p:nvGrpSpPr>
        <p:grpSpPr>
          <a:xfrm>
            <a:off x="767913" y="3739988"/>
            <a:ext cx="164096" cy="281598"/>
            <a:chOff x="916127" y="3807056"/>
            <a:chExt cx="221902" cy="380795"/>
          </a:xfrm>
        </p:grpSpPr>
        <p:sp>
          <p:nvSpPr>
            <p:cNvPr id="2366" name="Google Shape;2366;p56"/>
            <p:cNvSpPr/>
            <p:nvPr/>
          </p:nvSpPr>
          <p:spPr>
            <a:xfrm>
              <a:off x="916127" y="3807056"/>
              <a:ext cx="221902" cy="380795"/>
            </a:xfrm>
            <a:custGeom>
              <a:avLst/>
              <a:gdLst/>
              <a:ahLst/>
              <a:cxnLst/>
              <a:rect l="l" t="t" r="r" b="b"/>
              <a:pathLst>
                <a:path w="6966" h="11954" extrusionOk="0">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969580" y="3869746"/>
              <a:ext cx="110792" cy="102955"/>
            </a:xfrm>
            <a:custGeom>
              <a:avLst/>
              <a:gdLst/>
              <a:ahLst/>
              <a:cxnLst/>
              <a:rect l="l" t="t" r="r" b="b"/>
              <a:pathLst>
                <a:path w="3478" h="3232" extrusionOk="0">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982863" y="4127517"/>
              <a:ext cx="88015" cy="11404"/>
            </a:xfrm>
            <a:custGeom>
              <a:avLst/>
              <a:gdLst/>
              <a:ahLst/>
              <a:cxnLst/>
              <a:rect l="l" t="t" r="r" b="b"/>
              <a:pathLst>
                <a:path w="2763" h="358" extrusionOk="0">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a:off x="982863" y="4152173"/>
              <a:ext cx="88015" cy="11404"/>
            </a:xfrm>
            <a:custGeom>
              <a:avLst/>
              <a:gdLst/>
              <a:ahLst/>
              <a:cxnLst/>
              <a:rect l="l" t="t" r="r" b="b"/>
              <a:pathLst>
                <a:path w="2763" h="358" extrusionOk="0">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0" name="Google Shape;2370;p56"/>
          <p:cNvSpPr/>
          <p:nvPr/>
        </p:nvSpPr>
        <p:spPr>
          <a:xfrm>
            <a:off x="2955508" y="3746513"/>
            <a:ext cx="173030" cy="268547"/>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a:off x="2027064" y="3766025"/>
            <a:ext cx="283959" cy="229524"/>
          </a:xfrm>
          <a:custGeom>
            <a:avLst/>
            <a:gdLst/>
            <a:ahLst/>
            <a:cxnLst/>
            <a:rect l="l" t="t" r="r" b="b"/>
            <a:pathLst>
              <a:path w="11372" h="9192" extrusionOk="0">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56"/>
          <p:cNvGrpSpPr/>
          <p:nvPr/>
        </p:nvGrpSpPr>
        <p:grpSpPr>
          <a:xfrm>
            <a:off x="3342601" y="3739269"/>
            <a:ext cx="283911" cy="283037"/>
            <a:chOff x="3513010" y="3816134"/>
            <a:chExt cx="362223" cy="361108"/>
          </a:xfrm>
        </p:grpSpPr>
        <p:sp>
          <p:nvSpPr>
            <p:cNvPr id="2373" name="Google Shape;2373;p56"/>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7" name="Google Shape;2377;p56"/>
          <p:cNvGrpSpPr/>
          <p:nvPr/>
        </p:nvGrpSpPr>
        <p:grpSpPr>
          <a:xfrm>
            <a:off x="3771823" y="3742140"/>
            <a:ext cx="289853" cy="277294"/>
            <a:chOff x="3950316" y="3820307"/>
            <a:chExt cx="369805" cy="353782"/>
          </a:xfrm>
        </p:grpSpPr>
        <p:sp>
          <p:nvSpPr>
            <p:cNvPr id="2378" name="Google Shape;2378;p56"/>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6"/>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6"/>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6"/>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56"/>
          <p:cNvGrpSpPr/>
          <p:nvPr/>
        </p:nvGrpSpPr>
        <p:grpSpPr>
          <a:xfrm>
            <a:off x="7316256" y="1549551"/>
            <a:ext cx="193261" cy="294911"/>
            <a:chOff x="5373342" y="3808935"/>
            <a:chExt cx="231395" cy="353145"/>
          </a:xfrm>
        </p:grpSpPr>
        <p:sp>
          <p:nvSpPr>
            <p:cNvPr id="2383" name="Google Shape;2383;p56"/>
            <p:cNvSpPr/>
            <p:nvPr/>
          </p:nvSpPr>
          <p:spPr>
            <a:xfrm>
              <a:off x="5422654" y="3832827"/>
              <a:ext cx="132772" cy="114200"/>
            </a:xfrm>
            <a:custGeom>
              <a:avLst/>
              <a:gdLst/>
              <a:ahLst/>
              <a:cxnLst/>
              <a:rect l="l" t="t" r="r" b="b"/>
              <a:pathLst>
                <a:path w="4168" h="3585" extrusionOk="0">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6"/>
            <p:cNvSpPr/>
            <p:nvPr/>
          </p:nvSpPr>
          <p:spPr>
            <a:xfrm>
              <a:off x="5394590" y="3972415"/>
              <a:ext cx="45139" cy="37557"/>
            </a:xfrm>
            <a:custGeom>
              <a:avLst/>
              <a:gdLst/>
              <a:ahLst/>
              <a:cxnLst/>
              <a:rect l="l" t="t" r="r" b="b"/>
              <a:pathLst>
                <a:path w="1417" h="1179" extrusionOk="0">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6"/>
            <p:cNvSpPr/>
            <p:nvPr/>
          </p:nvSpPr>
          <p:spPr>
            <a:xfrm>
              <a:off x="5460179" y="3972415"/>
              <a:ext cx="58072" cy="37557"/>
            </a:xfrm>
            <a:custGeom>
              <a:avLst/>
              <a:gdLst/>
              <a:ahLst/>
              <a:cxnLst/>
              <a:rect l="l" t="t" r="r" b="b"/>
              <a:pathLst>
                <a:path w="1823" h="1179" extrusionOk="0">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6"/>
            <p:cNvSpPr/>
            <p:nvPr/>
          </p:nvSpPr>
          <p:spPr>
            <a:xfrm>
              <a:off x="5538319" y="3972415"/>
              <a:ext cx="45170" cy="37557"/>
            </a:xfrm>
            <a:custGeom>
              <a:avLst/>
              <a:gdLst/>
              <a:ahLst/>
              <a:cxnLst/>
              <a:rect l="l" t="t" r="r" b="b"/>
              <a:pathLst>
                <a:path w="1418" h="1179" extrusionOk="0">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6"/>
            <p:cNvSpPr/>
            <p:nvPr/>
          </p:nvSpPr>
          <p:spPr>
            <a:xfrm>
              <a:off x="5373342" y="3808935"/>
              <a:ext cx="231395" cy="353145"/>
            </a:xfrm>
            <a:custGeom>
              <a:avLst/>
              <a:gdLst/>
              <a:ahLst/>
              <a:cxnLst/>
              <a:rect l="l" t="t" r="r" b="b"/>
              <a:pathLst>
                <a:path w="7264" h="11086" extrusionOk="0">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6"/>
            <p:cNvSpPr/>
            <p:nvPr/>
          </p:nvSpPr>
          <p:spPr>
            <a:xfrm>
              <a:off x="5481426" y="4125255"/>
              <a:ext cx="15195" cy="15195"/>
            </a:xfrm>
            <a:custGeom>
              <a:avLst/>
              <a:gdLst/>
              <a:ahLst/>
              <a:cxnLst/>
              <a:rect l="l" t="t" r="r" b="b"/>
              <a:pathLst>
                <a:path w="477" h="477" extrusionOk="0">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6"/>
            <p:cNvSpPr/>
            <p:nvPr/>
          </p:nvSpPr>
          <p:spPr>
            <a:xfrm>
              <a:off x="5447692" y="3873792"/>
              <a:ext cx="29593" cy="48579"/>
            </a:xfrm>
            <a:custGeom>
              <a:avLst/>
              <a:gdLst/>
              <a:ahLst/>
              <a:cxnLst/>
              <a:rect l="l" t="t" r="r" b="b"/>
              <a:pathLst>
                <a:path w="929" h="1525" extrusionOk="0">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6"/>
            <p:cNvSpPr/>
            <p:nvPr/>
          </p:nvSpPr>
          <p:spPr>
            <a:xfrm>
              <a:off x="5500762" y="3873792"/>
              <a:ext cx="29625" cy="48579"/>
            </a:xfrm>
            <a:custGeom>
              <a:avLst/>
              <a:gdLst/>
              <a:ahLst/>
              <a:cxnLst/>
              <a:rect l="l" t="t" r="r" b="b"/>
              <a:pathLst>
                <a:path w="930" h="1525" extrusionOk="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6"/>
            <p:cNvSpPr/>
            <p:nvPr/>
          </p:nvSpPr>
          <p:spPr>
            <a:xfrm>
              <a:off x="5482573" y="3909533"/>
              <a:ext cx="15959" cy="17998"/>
            </a:xfrm>
            <a:custGeom>
              <a:avLst/>
              <a:gdLst/>
              <a:ahLst/>
              <a:cxnLst/>
              <a:rect l="l" t="t" r="r" b="b"/>
              <a:pathLst>
                <a:path w="501" h="565" extrusionOk="0">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2" name="Google Shape;2392;p56"/>
          <p:cNvSpPr/>
          <p:nvPr/>
        </p:nvSpPr>
        <p:spPr>
          <a:xfrm>
            <a:off x="7711085" y="3743839"/>
            <a:ext cx="273372" cy="277392"/>
          </a:xfrm>
          <a:custGeom>
            <a:avLst/>
            <a:gdLst/>
            <a:ahLst/>
            <a:cxnLst/>
            <a:rect l="l" t="t" r="r" b="b"/>
            <a:pathLst>
              <a:path w="10948" h="11109" extrusionOk="0">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56"/>
          <p:cNvGrpSpPr/>
          <p:nvPr/>
        </p:nvGrpSpPr>
        <p:grpSpPr>
          <a:xfrm>
            <a:off x="5548563" y="2429695"/>
            <a:ext cx="237814" cy="287254"/>
            <a:chOff x="7571624" y="3808935"/>
            <a:chExt cx="292047" cy="352762"/>
          </a:xfrm>
        </p:grpSpPr>
        <p:sp>
          <p:nvSpPr>
            <p:cNvPr id="2394" name="Google Shape;2394;p56"/>
            <p:cNvSpPr/>
            <p:nvPr/>
          </p:nvSpPr>
          <p:spPr>
            <a:xfrm>
              <a:off x="7802955" y="4057755"/>
              <a:ext cx="15227" cy="15195"/>
            </a:xfrm>
            <a:custGeom>
              <a:avLst/>
              <a:gdLst/>
              <a:ahLst/>
              <a:cxnLst/>
              <a:rect l="l" t="t" r="r" b="b"/>
              <a:pathLst>
                <a:path w="478" h="477" extrusionOk="0">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6"/>
            <p:cNvSpPr/>
            <p:nvPr/>
          </p:nvSpPr>
          <p:spPr>
            <a:xfrm>
              <a:off x="7764665" y="4115763"/>
              <a:ext cx="13315" cy="13315"/>
            </a:xfrm>
            <a:custGeom>
              <a:avLst/>
              <a:gdLst/>
              <a:ahLst/>
              <a:cxnLst/>
              <a:rect l="l" t="t" r="r" b="b"/>
              <a:pathLst>
                <a:path w="418" h="418" extrusionOk="0">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6"/>
            <p:cNvSpPr/>
            <p:nvPr/>
          </p:nvSpPr>
          <p:spPr>
            <a:xfrm>
              <a:off x="7653141" y="4048262"/>
              <a:ext cx="13315" cy="13315"/>
            </a:xfrm>
            <a:custGeom>
              <a:avLst/>
              <a:gdLst/>
              <a:ahLst/>
              <a:cxnLst/>
              <a:rect l="l" t="t" r="r" b="b"/>
              <a:pathLst>
                <a:path w="418" h="418" extrusionOk="0">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6"/>
            <p:cNvSpPr/>
            <p:nvPr/>
          </p:nvSpPr>
          <p:spPr>
            <a:xfrm>
              <a:off x="7675917" y="4115763"/>
              <a:ext cx="13284" cy="13315"/>
            </a:xfrm>
            <a:custGeom>
              <a:avLst/>
              <a:gdLst/>
              <a:ahLst/>
              <a:cxnLst/>
              <a:rect l="l" t="t" r="r" b="b"/>
              <a:pathLst>
                <a:path w="417"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6"/>
            <p:cNvSpPr/>
            <p:nvPr/>
          </p:nvSpPr>
          <p:spPr>
            <a:xfrm>
              <a:off x="7715736" y="4062660"/>
              <a:ext cx="16342" cy="15959"/>
            </a:xfrm>
            <a:custGeom>
              <a:avLst/>
              <a:gdLst/>
              <a:ahLst/>
              <a:cxnLst/>
              <a:rect l="l" t="t" r="r" b="b"/>
              <a:pathLst>
                <a:path w="513" h="501" extrusionOk="0">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6"/>
            <p:cNvSpPr/>
            <p:nvPr/>
          </p:nvSpPr>
          <p:spPr>
            <a:xfrm>
              <a:off x="7571624" y="3808935"/>
              <a:ext cx="292047" cy="352762"/>
            </a:xfrm>
            <a:custGeom>
              <a:avLst/>
              <a:gdLst/>
              <a:ahLst/>
              <a:cxnLst/>
              <a:rect l="l" t="t" r="r" b="b"/>
              <a:pathLst>
                <a:path w="9168" h="11074" extrusionOk="0">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56"/>
          <p:cNvGrpSpPr/>
          <p:nvPr/>
        </p:nvGrpSpPr>
        <p:grpSpPr>
          <a:xfrm>
            <a:off x="2026339" y="3305603"/>
            <a:ext cx="285409" cy="282113"/>
            <a:chOff x="2174559" y="3356116"/>
            <a:chExt cx="364135" cy="359930"/>
          </a:xfrm>
        </p:grpSpPr>
        <p:sp>
          <p:nvSpPr>
            <p:cNvPr id="2401" name="Google Shape;2401;p56"/>
            <p:cNvSpPr/>
            <p:nvPr/>
          </p:nvSpPr>
          <p:spPr>
            <a:xfrm>
              <a:off x="2273915" y="3452414"/>
              <a:ext cx="166920" cy="166920"/>
            </a:xfrm>
            <a:custGeom>
              <a:avLst/>
              <a:gdLst/>
              <a:ahLst/>
              <a:cxnLst/>
              <a:rect l="l" t="t" r="r" b="b"/>
              <a:pathLst>
                <a:path w="5240" h="5240" extrusionOk="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6"/>
            <p:cNvSpPr/>
            <p:nvPr/>
          </p:nvSpPr>
          <p:spPr>
            <a:xfrm>
              <a:off x="2174559" y="3356116"/>
              <a:ext cx="364135" cy="359930"/>
            </a:xfrm>
            <a:custGeom>
              <a:avLst/>
              <a:gdLst/>
              <a:ahLst/>
              <a:cxnLst/>
              <a:rect l="l" t="t" r="r" b="b"/>
              <a:pathLst>
                <a:path w="11431" h="11299" extrusionOk="0">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56"/>
          <p:cNvGrpSpPr/>
          <p:nvPr/>
        </p:nvGrpSpPr>
        <p:grpSpPr>
          <a:xfrm>
            <a:off x="1590982" y="3304966"/>
            <a:ext cx="288729" cy="283386"/>
            <a:chOff x="1731934" y="3355639"/>
            <a:chExt cx="368371" cy="361554"/>
          </a:xfrm>
        </p:grpSpPr>
        <p:sp>
          <p:nvSpPr>
            <p:cNvPr id="2404" name="Google Shape;2404;p56"/>
            <p:cNvSpPr/>
            <p:nvPr/>
          </p:nvSpPr>
          <p:spPr>
            <a:xfrm>
              <a:off x="1812336" y="3533963"/>
              <a:ext cx="41762" cy="41762"/>
            </a:xfrm>
            <a:custGeom>
              <a:avLst/>
              <a:gdLst/>
              <a:ahLst/>
              <a:cxnLst/>
              <a:rect l="l" t="t" r="r" b="b"/>
              <a:pathLst>
                <a:path w="1311" h="1311" extrusionOk="0">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6"/>
            <p:cNvSpPr/>
            <p:nvPr/>
          </p:nvSpPr>
          <p:spPr>
            <a:xfrm>
              <a:off x="1731934" y="3355639"/>
              <a:ext cx="368371" cy="361554"/>
            </a:xfrm>
            <a:custGeom>
              <a:avLst/>
              <a:gdLst/>
              <a:ahLst/>
              <a:cxnLst/>
              <a:rect l="l" t="t" r="r" b="b"/>
              <a:pathLst>
                <a:path w="11564" h="11350" extrusionOk="0">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56"/>
          <p:cNvGrpSpPr/>
          <p:nvPr/>
        </p:nvGrpSpPr>
        <p:grpSpPr>
          <a:xfrm>
            <a:off x="3807190" y="3304242"/>
            <a:ext cx="219119" cy="284834"/>
            <a:chOff x="3990517" y="3354173"/>
            <a:chExt cx="279559" cy="363402"/>
          </a:xfrm>
        </p:grpSpPr>
        <p:sp>
          <p:nvSpPr>
            <p:cNvPr id="2407" name="Google Shape;2407;p5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0" name="Google Shape;2410;p56"/>
          <p:cNvGrpSpPr/>
          <p:nvPr/>
        </p:nvGrpSpPr>
        <p:grpSpPr>
          <a:xfrm>
            <a:off x="3339917" y="3356155"/>
            <a:ext cx="289278" cy="181009"/>
            <a:chOff x="3497847" y="3417374"/>
            <a:chExt cx="379680" cy="237606"/>
          </a:xfrm>
        </p:grpSpPr>
        <p:sp>
          <p:nvSpPr>
            <p:cNvPr id="2411" name="Google Shape;2411;p56"/>
            <p:cNvSpPr/>
            <p:nvPr/>
          </p:nvSpPr>
          <p:spPr>
            <a:xfrm>
              <a:off x="3557767" y="3444833"/>
              <a:ext cx="113818" cy="113818"/>
            </a:xfrm>
            <a:custGeom>
              <a:avLst/>
              <a:gdLst/>
              <a:ahLst/>
              <a:cxnLst/>
              <a:rect l="l" t="t" r="r" b="b"/>
              <a:pathLst>
                <a:path w="3573" h="3573" extrusionOk="0">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6"/>
            <p:cNvSpPr/>
            <p:nvPr/>
          </p:nvSpPr>
          <p:spPr>
            <a:xfrm>
              <a:off x="3706434" y="3518418"/>
              <a:ext cx="62595" cy="62595"/>
            </a:xfrm>
            <a:custGeom>
              <a:avLst/>
              <a:gdLst/>
              <a:ahLst/>
              <a:cxnLst/>
              <a:rect l="l" t="t" r="r" b="b"/>
              <a:pathLst>
                <a:path w="1965" h="1965" extrusionOk="0">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6"/>
            <p:cNvSpPr/>
            <p:nvPr/>
          </p:nvSpPr>
          <p:spPr>
            <a:xfrm>
              <a:off x="3780019" y="3518418"/>
              <a:ext cx="62595" cy="62595"/>
            </a:xfrm>
            <a:custGeom>
              <a:avLst/>
              <a:gdLst/>
              <a:ahLst/>
              <a:cxnLst/>
              <a:rect l="l" t="t" r="r" b="b"/>
              <a:pathLst>
                <a:path w="1965" h="1965" extrusionOk="0">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6"/>
            <p:cNvSpPr/>
            <p:nvPr/>
          </p:nvSpPr>
          <p:spPr>
            <a:xfrm>
              <a:off x="3497847" y="3417374"/>
              <a:ext cx="379680" cy="237606"/>
            </a:xfrm>
            <a:custGeom>
              <a:avLst/>
              <a:gdLst/>
              <a:ahLst/>
              <a:cxnLst/>
              <a:rect l="l" t="t" r="r" b="b"/>
              <a:pathLst>
                <a:path w="11919" h="7459" extrusionOk="0">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56"/>
          <p:cNvGrpSpPr/>
          <p:nvPr/>
        </p:nvGrpSpPr>
        <p:grpSpPr>
          <a:xfrm>
            <a:off x="2463996" y="3317145"/>
            <a:ext cx="288374" cy="259029"/>
            <a:chOff x="2612597" y="3367075"/>
            <a:chExt cx="376271" cy="337982"/>
          </a:xfrm>
        </p:grpSpPr>
        <p:sp>
          <p:nvSpPr>
            <p:cNvPr id="2416" name="Google Shape;2416;p56"/>
            <p:cNvSpPr/>
            <p:nvPr/>
          </p:nvSpPr>
          <p:spPr>
            <a:xfrm>
              <a:off x="2612597" y="3367075"/>
              <a:ext cx="376271" cy="337982"/>
            </a:xfrm>
            <a:custGeom>
              <a:avLst/>
              <a:gdLst/>
              <a:ahLst/>
              <a:cxnLst/>
              <a:rect l="l" t="t" r="r" b="b"/>
              <a:pathLst>
                <a:path w="11812" h="10610" extrusionOk="0">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6"/>
            <p:cNvSpPr/>
            <p:nvPr/>
          </p:nvSpPr>
          <p:spPr>
            <a:xfrm>
              <a:off x="2784805" y="3588212"/>
              <a:ext cx="31505" cy="47432"/>
            </a:xfrm>
            <a:custGeom>
              <a:avLst/>
              <a:gdLst/>
              <a:ahLst/>
              <a:cxnLst/>
              <a:rect l="l" t="t" r="r" b="b"/>
              <a:pathLst>
                <a:path w="989" h="1489" extrusionOk="0">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56"/>
          <p:cNvGrpSpPr/>
          <p:nvPr/>
        </p:nvGrpSpPr>
        <p:grpSpPr>
          <a:xfrm>
            <a:off x="2896933" y="3302054"/>
            <a:ext cx="290180" cy="289211"/>
            <a:chOff x="3071914" y="3364431"/>
            <a:chExt cx="343652" cy="342505"/>
          </a:xfrm>
        </p:grpSpPr>
        <p:sp>
          <p:nvSpPr>
            <p:cNvPr id="2419" name="Google Shape;2419;p56"/>
            <p:cNvSpPr/>
            <p:nvPr/>
          </p:nvSpPr>
          <p:spPr>
            <a:xfrm>
              <a:off x="3157636" y="3408390"/>
              <a:ext cx="12519" cy="11054"/>
            </a:xfrm>
            <a:custGeom>
              <a:avLst/>
              <a:gdLst/>
              <a:ahLst/>
              <a:cxnLst/>
              <a:rect l="l" t="t" r="r" b="b"/>
              <a:pathLst>
                <a:path w="393" h="347" extrusionOk="0">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6"/>
            <p:cNvSpPr/>
            <p:nvPr/>
          </p:nvSpPr>
          <p:spPr>
            <a:xfrm>
              <a:off x="3072679" y="3696678"/>
              <a:ext cx="11404" cy="10257"/>
            </a:xfrm>
            <a:custGeom>
              <a:avLst/>
              <a:gdLst/>
              <a:ahLst/>
              <a:cxnLst/>
              <a:rect l="l" t="t" r="r" b="b"/>
              <a:pathLst>
                <a:path w="358" h="322" extrusionOk="0">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6"/>
            <p:cNvSpPr/>
            <p:nvPr/>
          </p:nvSpPr>
          <p:spPr>
            <a:xfrm>
              <a:off x="3231571" y="3530937"/>
              <a:ext cx="11404" cy="10640"/>
            </a:xfrm>
            <a:custGeom>
              <a:avLst/>
              <a:gdLst/>
              <a:ahLst/>
              <a:cxnLst/>
              <a:rect l="l" t="t" r="r" b="b"/>
              <a:pathLst>
                <a:path w="358" h="334" extrusionOk="0">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6"/>
            <p:cNvSpPr/>
            <p:nvPr/>
          </p:nvSpPr>
          <p:spPr>
            <a:xfrm>
              <a:off x="3317293" y="3653005"/>
              <a:ext cx="12933" cy="10703"/>
            </a:xfrm>
            <a:custGeom>
              <a:avLst/>
              <a:gdLst/>
              <a:ahLst/>
              <a:cxnLst/>
              <a:rect l="l" t="t" r="r" b="b"/>
              <a:pathLst>
                <a:path w="406" h="336" extrusionOk="0">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6"/>
            <p:cNvSpPr/>
            <p:nvPr/>
          </p:nvSpPr>
          <p:spPr>
            <a:xfrm>
              <a:off x="3071914" y="3364431"/>
              <a:ext cx="343652" cy="342505"/>
            </a:xfrm>
            <a:custGeom>
              <a:avLst/>
              <a:gdLst/>
              <a:ahLst/>
              <a:cxnLst/>
              <a:rect l="l" t="t" r="r" b="b"/>
              <a:pathLst>
                <a:path w="10788" h="10752" extrusionOk="0">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56"/>
          <p:cNvGrpSpPr/>
          <p:nvPr/>
        </p:nvGrpSpPr>
        <p:grpSpPr>
          <a:xfrm>
            <a:off x="744854" y="3302927"/>
            <a:ext cx="210213" cy="287466"/>
            <a:chOff x="897141" y="3359875"/>
            <a:chExt cx="257962" cy="352762"/>
          </a:xfrm>
        </p:grpSpPr>
        <p:sp>
          <p:nvSpPr>
            <p:cNvPr id="2425" name="Google Shape;2425;p56"/>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6"/>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6"/>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6"/>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6"/>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6"/>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6"/>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6"/>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3" name="Google Shape;2433;p56"/>
          <p:cNvGrpSpPr/>
          <p:nvPr/>
        </p:nvGrpSpPr>
        <p:grpSpPr>
          <a:xfrm>
            <a:off x="1193033" y="3303844"/>
            <a:ext cx="202190" cy="285631"/>
            <a:chOff x="1333682" y="3344330"/>
            <a:chExt cx="271213" cy="383088"/>
          </a:xfrm>
        </p:grpSpPr>
        <p:sp>
          <p:nvSpPr>
            <p:cNvPr id="2434" name="Google Shape;2434;p56"/>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6"/>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6"/>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6"/>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6"/>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6"/>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6"/>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6"/>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6"/>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6"/>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6"/>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6"/>
          <p:cNvGrpSpPr/>
          <p:nvPr/>
        </p:nvGrpSpPr>
        <p:grpSpPr>
          <a:xfrm>
            <a:off x="705778" y="2004896"/>
            <a:ext cx="288365" cy="271070"/>
            <a:chOff x="849741" y="1959307"/>
            <a:chExt cx="399398" cy="375443"/>
          </a:xfrm>
        </p:grpSpPr>
        <p:sp>
          <p:nvSpPr>
            <p:cNvPr id="2446" name="Google Shape;2446;p56"/>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6"/>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8" name="Google Shape;2448;p56"/>
          <p:cNvGrpSpPr/>
          <p:nvPr/>
        </p:nvGrpSpPr>
        <p:grpSpPr>
          <a:xfrm>
            <a:off x="1145406" y="1996978"/>
            <a:ext cx="297443" cy="286907"/>
            <a:chOff x="1284212" y="1963766"/>
            <a:chExt cx="379489" cy="366046"/>
          </a:xfrm>
        </p:grpSpPr>
        <p:sp>
          <p:nvSpPr>
            <p:cNvPr id="2449" name="Google Shape;2449;p5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1" name="Google Shape;2451;p56"/>
          <p:cNvGrpSpPr/>
          <p:nvPr/>
        </p:nvGrpSpPr>
        <p:grpSpPr>
          <a:xfrm>
            <a:off x="2896934" y="2001335"/>
            <a:ext cx="290178" cy="278193"/>
            <a:chOff x="3037766" y="1969564"/>
            <a:chExt cx="370219" cy="354928"/>
          </a:xfrm>
        </p:grpSpPr>
        <p:sp>
          <p:nvSpPr>
            <p:cNvPr id="2452" name="Google Shape;2452;p56"/>
            <p:cNvSpPr/>
            <p:nvPr/>
          </p:nvSpPr>
          <p:spPr>
            <a:xfrm>
              <a:off x="3037766" y="1969564"/>
              <a:ext cx="370219" cy="354928"/>
            </a:xfrm>
            <a:custGeom>
              <a:avLst/>
              <a:gdLst/>
              <a:ahLst/>
              <a:cxnLst/>
              <a:rect l="l" t="t" r="r" b="b"/>
              <a:pathLst>
                <a:path w="11622" h="11142" extrusionOk="0">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6"/>
            <p:cNvSpPr/>
            <p:nvPr/>
          </p:nvSpPr>
          <p:spPr>
            <a:xfrm>
              <a:off x="3081757" y="2197136"/>
              <a:ext cx="11436" cy="10448"/>
            </a:xfrm>
            <a:custGeom>
              <a:avLst/>
              <a:gdLst/>
              <a:ahLst/>
              <a:cxnLst/>
              <a:rect l="l" t="t" r="r" b="b"/>
              <a:pathLst>
                <a:path w="359" h="328" extrusionOk="0">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6"/>
            <p:cNvSpPr/>
            <p:nvPr/>
          </p:nvSpPr>
          <p:spPr>
            <a:xfrm>
              <a:off x="3081375" y="2168689"/>
              <a:ext cx="11436" cy="10448"/>
            </a:xfrm>
            <a:custGeom>
              <a:avLst/>
              <a:gdLst/>
              <a:ahLst/>
              <a:cxnLst/>
              <a:rect l="l" t="t" r="r" b="b"/>
              <a:pathLst>
                <a:path w="359" h="328" extrusionOk="0">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6"/>
            <p:cNvSpPr/>
            <p:nvPr/>
          </p:nvSpPr>
          <p:spPr>
            <a:xfrm>
              <a:off x="3298340" y="2210770"/>
              <a:ext cx="11404" cy="10480"/>
            </a:xfrm>
            <a:custGeom>
              <a:avLst/>
              <a:gdLst/>
              <a:ahLst/>
              <a:cxnLst/>
              <a:rect l="l" t="t" r="r" b="b"/>
              <a:pathLst>
                <a:path w="358" h="329" extrusionOk="0">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6"/>
          <p:cNvGrpSpPr/>
          <p:nvPr/>
        </p:nvGrpSpPr>
        <p:grpSpPr>
          <a:xfrm>
            <a:off x="3791284" y="1996043"/>
            <a:ext cx="250932" cy="288777"/>
            <a:chOff x="3982553" y="1971730"/>
            <a:chExt cx="304566" cy="350501"/>
          </a:xfrm>
        </p:grpSpPr>
        <p:sp>
          <p:nvSpPr>
            <p:cNvPr id="2457" name="Google Shape;2457;p56"/>
            <p:cNvSpPr/>
            <p:nvPr/>
          </p:nvSpPr>
          <p:spPr>
            <a:xfrm>
              <a:off x="4037535" y="2176558"/>
              <a:ext cx="196513" cy="145673"/>
            </a:xfrm>
            <a:custGeom>
              <a:avLst/>
              <a:gdLst/>
              <a:ahLst/>
              <a:cxnLst/>
              <a:rect l="l" t="t" r="r" b="b"/>
              <a:pathLst>
                <a:path w="6169" h="4573" extrusionOk="0">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6"/>
            <p:cNvSpPr/>
            <p:nvPr/>
          </p:nvSpPr>
          <p:spPr>
            <a:xfrm>
              <a:off x="3982553" y="1971730"/>
              <a:ext cx="304566" cy="272360"/>
            </a:xfrm>
            <a:custGeom>
              <a:avLst/>
              <a:gdLst/>
              <a:ahLst/>
              <a:cxnLst/>
              <a:rect l="l" t="t" r="r" b="b"/>
              <a:pathLst>
                <a:path w="9561" h="8550" extrusionOk="0">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56"/>
          <p:cNvGrpSpPr/>
          <p:nvPr/>
        </p:nvGrpSpPr>
        <p:grpSpPr>
          <a:xfrm>
            <a:off x="2462632" y="2028843"/>
            <a:ext cx="291103" cy="223177"/>
            <a:chOff x="2567841" y="1994124"/>
            <a:chExt cx="399812" cy="306477"/>
          </a:xfrm>
        </p:grpSpPr>
        <p:sp>
          <p:nvSpPr>
            <p:cNvPr id="2460" name="Google Shape;2460;p56"/>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6"/>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6"/>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56"/>
          <p:cNvGrpSpPr/>
          <p:nvPr/>
        </p:nvGrpSpPr>
        <p:grpSpPr>
          <a:xfrm>
            <a:off x="2046616" y="1999843"/>
            <a:ext cx="244855" cy="281176"/>
            <a:chOff x="2212084" y="1960358"/>
            <a:chExt cx="324698" cy="372863"/>
          </a:xfrm>
        </p:grpSpPr>
        <p:sp>
          <p:nvSpPr>
            <p:cNvPr id="2464" name="Google Shape;2464;p56"/>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6"/>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6"/>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56"/>
          <p:cNvGrpSpPr/>
          <p:nvPr/>
        </p:nvGrpSpPr>
        <p:grpSpPr>
          <a:xfrm>
            <a:off x="1623715" y="1994007"/>
            <a:ext cx="223263" cy="292849"/>
            <a:chOff x="1805901" y="1960358"/>
            <a:chExt cx="284847" cy="373627"/>
          </a:xfrm>
        </p:grpSpPr>
        <p:sp>
          <p:nvSpPr>
            <p:cNvPr id="2468" name="Google Shape;2468;p56"/>
            <p:cNvSpPr/>
            <p:nvPr/>
          </p:nvSpPr>
          <p:spPr>
            <a:xfrm>
              <a:off x="1805901" y="1960358"/>
              <a:ext cx="284847" cy="373627"/>
            </a:xfrm>
            <a:custGeom>
              <a:avLst/>
              <a:gdLst/>
              <a:ahLst/>
              <a:cxnLst/>
              <a:rect l="l" t="t" r="r" b="b"/>
              <a:pathLst>
                <a:path w="8942" h="11729" extrusionOk="0">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6"/>
            <p:cNvSpPr/>
            <p:nvPr/>
          </p:nvSpPr>
          <p:spPr>
            <a:xfrm>
              <a:off x="1841929" y="2295249"/>
              <a:ext cx="165773" cy="13315"/>
            </a:xfrm>
            <a:custGeom>
              <a:avLst/>
              <a:gdLst/>
              <a:ahLst/>
              <a:cxnLst/>
              <a:rect l="l" t="t" r="r" b="b"/>
              <a:pathLst>
                <a:path w="5204" h="418" extrusionOk="0">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56"/>
          <p:cNvSpPr/>
          <p:nvPr/>
        </p:nvSpPr>
        <p:spPr>
          <a:xfrm>
            <a:off x="3350317" y="2009451"/>
            <a:ext cx="268477" cy="261960"/>
          </a:xfrm>
          <a:custGeom>
            <a:avLst/>
            <a:gdLst/>
            <a:ahLst/>
            <a:cxnLst/>
            <a:rect l="l" t="t" r="r" b="b"/>
            <a:pathLst>
              <a:path w="10752" h="10491" extrusionOk="0">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6"/>
          <p:cNvSpPr/>
          <p:nvPr/>
        </p:nvSpPr>
        <p:spPr>
          <a:xfrm>
            <a:off x="5522968" y="3751418"/>
            <a:ext cx="289003" cy="262235"/>
          </a:xfrm>
          <a:custGeom>
            <a:avLst/>
            <a:gdLst/>
            <a:ahLst/>
            <a:cxnLst/>
            <a:rect l="l" t="t" r="r" b="b"/>
            <a:pathLst>
              <a:path w="11574" h="10502" extrusionOk="0">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56"/>
          <p:cNvGrpSpPr/>
          <p:nvPr/>
        </p:nvGrpSpPr>
        <p:grpSpPr>
          <a:xfrm>
            <a:off x="5955013" y="2027663"/>
            <a:ext cx="295221" cy="220692"/>
            <a:chOff x="4869651" y="2012218"/>
            <a:chExt cx="376654" cy="281566"/>
          </a:xfrm>
        </p:grpSpPr>
        <p:sp>
          <p:nvSpPr>
            <p:cNvPr id="2473" name="Google Shape;2473;p56"/>
            <p:cNvSpPr/>
            <p:nvPr/>
          </p:nvSpPr>
          <p:spPr>
            <a:xfrm>
              <a:off x="4869651" y="2012218"/>
              <a:ext cx="376654" cy="281566"/>
            </a:xfrm>
            <a:custGeom>
              <a:avLst/>
              <a:gdLst/>
              <a:ahLst/>
              <a:cxnLst/>
              <a:rect l="l" t="t" r="r" b="b"/>
              <a:pathLst>
                <a:path w="11824" h="8839" extrusionOk="0">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6"/>
            <p:cNvSpPr/>
            <p:nvPr/>
          </p:nvSpPr>
          <p:spPr>
            <a:xfrm>
              <a:off x="5073332" y="2140402"/>
              <a:ext cx="44788" cy="20260"/>
            </a:xfrm>
            <a:custGeom>
              <a:avLst/>
              <a:gdLst/>
              <a:ahLst/>
              <a:cxnLst/>
              <a:rect l="l" t="t" r="r" b="b"/>
              <a:pathLst>
                <a:path w="1406" h="636" extrusionOk="0">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6"/>
            <p:cNvSpPr/>
            <p:nvPr/>
          </p:nvSpPr>
          <p:spPr>
            <a:xfrm>
              <a:off x="5048294" y="2037988"/>
              <a:ext cx="73617" cy="43705"/>
            </a:xfrm>
            <a:custGeom>
              <a:avLst/>
              <a:gdLst/>
              <a:ahLst/>
              <a:cxnLst/>
              <a:rect l="l" t="t" r="r" b="b"/>
              <a:pathLst>
                <a:path w="2311" h="1372" extrusionOk="0">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6"/>
            <p:cNvSpPr/>
            <p:nvPr/>
          </p:nvSpPr>
          <p:spPr>
            <a:xfrm>
              <a:off x="5026314" y="2238484"/>
              <a:ext cx="59187" cy="30645"/>
            </a:xfrm>
            <a:custGeom>
              <a:avLst/>
              <a:gdLst/>
              <a:ahLst/>
              <a:cxnLst/>
              <a:rect l="l" t="t" r="r" b="b"/>
              <a:pathLst>
                <a:path w="1858" h="962" extrusionOk="0">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56"/>
          <p:cNvGrpSpPr/>
          <p:nvPr/>
        </p:nvGrpSpPr>
        <p:grpSpPr>
          <a:xfrm>
            <a:off x="8141300" y="1564252"/>
            <a:ext cx="288679" cy="265509"/>
            <a:chOff x="6195998" y="1983102"/>
            <a:chExt cx="368308" cy="338746"/>
          </a:xfrm>
        </p:grpSpPr>
        <p:sp>
          <p:nvSpPr>
            <p:cNvPr id="2478" name="Google Shape;2478;p56"/>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6"/>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6"/>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6"/>
          <p:cNvGrpSpPr/>
          <p:nvPr/>
        </p:nvGrpSpPr>
        <p:grpSpPr>
          <a:xfrm>
            <a:off x="7703132" y="1587260"/>
            <a:ext cx="289279" cy="219493"/>
            <a:chOff x="7542031" y="2011835"/>
            <a:chExt cx="369072" cy="280037"/>
          </a:xfrm>
        </p:grpSpPr>
        <p:sp>
          <p:nvSpPr>
            <p:cNvPr id="2482" name="Google Shape;2482;p56"/>
            <p:cNvSpPr/>
            <p:nvPr/>
          </p:nvSpPr>
          <p:spPr>
            <a:xfrm>
              <a:off x="7542413" y="2281615"/>
              <a:ext cx="368308" cy="10257"/>
            </a:xfrm>
            <a:custGeom>
              <a:avLst/>
              <a:gdLst/>
              <a:ahLst/>
              <a:cxnLst/>
              <a:rect l="l" t="t" r="r" b="b"/>
              <a:pathLst>
                <a:path w="11562" h="322" extrusionOk="0">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6"/>
            <p:cNvSpPr/>
            <p:nvPr/>
          </p:nvSpPr>
          <p:spPr>
            <a:xfrm>
              <a:off x="7542031" y="2117753"/>
              <a:ext cx="369072" cy="108753"/>
            </a:xfrm>
            <a:custGeom>
              <a:avLst/>
              <a:gdLst/>
              <a:ahLst/>
              <a:cxnLst/>
              <a:rect l="l" t="t" r="r" b="b"/>
              <a:pathLst>
                <a:path w="11586" h="3414" extrusionOk="0">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6"/>
            <p:cNvSpPr/>
            <p:nvPr/>
          </p:nvSpPr>
          <p:spPr>
            <a:xfrm>
              <a:off x="7636099" y="2216376"/>
              <a:ext cx="18986" cy="18986"/>
            </a:xfrm>
            <a:custGeom>
              <a:avLst/>
              <a:gdLst/>
              <a:ahLst/>
              <a:cxnLst/>
              <a:rect l="l" t="t" r="r" b="b"/>
              <a:pathLst>
                <a:path w="596" h="596" extrusionOk="0">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6"/>
            <p:cNvSpPr/>
            <p:nvPr/>
          </p:nvSpPr>
          <p:spPr>
            <a:xfrm>
              <a:off x="7559105" y="2240268"/>
              <a:ext cx="18986" cy="18986"/>
            </a:xfrm>
            <a:custGeom>
              <a:avLst/>
              <a:gdLst/>
              <a:ahLst/>
              <a:cxnLst/>
              <a:rect l="l" t="t" r="r" b="b"/>
              <a:pathLst>
                <a:path w="596" h="596" extrusionOk="0">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6"/>
            <p:cNvSpPr/>
            <p:nvPr/>
          </p:nvSpPr>
          <p:spPr>
            <a:xfrm>
              <a:off x="7582614" y="2194365"/>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6"/>
            <p:cNvSpPr/>
            <p:nvPr/>
          </p:nvSpPr>
          <p:spPr>
            <a:xfrm>
              <a:off x="7798400" y="2216376"/>
              <a:ext cx="19017" cy="18986"/>
            </a:xfrm>
            <a:custGeom>
              <a:avLst/>
              <a:gdLst/>
              <a:ahLst/>
              <a:cxnLst/>
              <a:rect l="l" t="t" r="r" b="b"/>
              <a:pathLst>
                <a:path w="597" h="596" extrusionOk="0">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6"/>
            <p:cNvSpPr/>
            <p:nvPr/>
          </p:nvSpPr>
          <p:spPr>
            <a:xfrm>
              <a:off x="7875043" y="2240268"/>
              <a:ext cx="18986" cy="18986"/>
            </a:xfrm>
            <a:custGeom>
              <a:avLst/>
              <a:gdLst/>
              <a:ahLst/>
              <a:cxnLst/>
              <a:rect l="l" t="t" r="r" b="b"/>
              <a:pathLst>
                <a:path w="596" h="596" extrusionOk="0">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6"/>
            <p:cNvSpPr/>
            <p:nvPr/>
          </p:nvSpPr>
          <p:spPr>
            <a:xfrm>
              <a:off x="7851502" y="2194365"/>
              <a:ext cx="19017" cy="19017"/>
            </a:xfrm>
            <a:custGeom>
              <a:avLst/>
              <a:gdLst/>
              <a:ahLst/>
              <a:cxnLst/>
              <a:rect l="l" t="t" r="r" b="b"/>
              <a:pathLst>
                <a:path w="597" h="597" extrusionOk="0">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6"/>
            <p:cNvSpPr/>
            <p:nvPr/>
          </p:nvSpPr>
          <p:spPr>
            <a:xfrm>
              <a:off x="7680090" y="2011835"/>
              <a:ext cx="106205" cy="189028"/>
            </a:xfrm>
            <a:custGeom>
              <a:avLst/>
              <a:gdLst/>
              <a:ahLst/>
              <a:cxnLst/>
              <a:rect l="l" t="t" r="r" b="b"/>
              <a:pathLst>
                <a:path w="3334" h="5934" extrusionOk="0">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56"/>
          <p:cNvGrpSpPr/>
          <p:nvPr/>
        </p:nvGrpSpPr>
        <p:grpSpPr>
          <a:xfrm>
            <a:off x="7733284" y="2867425"/>
            <a:ext cx="228974" cy="288782"/>
            <a:chOff x="8010427" y="3348503"/>
            <a:chExt cx="278795" cy="351615"/>
          </a:xfrm>
        </p:grpSpPr>
        <p:sp>
          <p:nvSpPr>
            <p:cNvPr id="2492" name="Google Shape;2492;p56"/>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6"/>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6"/>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6"/>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6" name="Google Shape;2496;p56"/>
          <p:cNvSpPr/>
          <p:nvPr/>
        </p:nvSpPr>
        <p:spPr>
          <a:xfrm>
            <a:off x="8194413" y="2429874"/>
            <a:ext cx="182453" cy="286898"/>
          </a:xfrm>
          <a:custGeom>
            <a:avLst/>
            <a:gdLst/>
            <a:ahLst/>
            <a:cxnLst/>
            <a:rect l="l" t="t" r="r" b="b"/>
            <a:pathLst>
              <a:path w="7010" h="11025" extrusionOk="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7" name="Google Shape;2497;p56"/>
          <p:cNvGrpSpPr/>
          <p:nvPr/>
        </p:nvGrpSpPr>
        <p:grpSpPr>
          <a:xfrm>
            <a:off x="5960069" y="2873431"/>
            <a:ext cx="285109" cy="276770"/>
            <a:chOff x="5314188" y="3350032"/>
            <a:chExt cx="363752" cy="353113"/>
          </a:xfrm>
        </p:grpSpPr>
        <p:sp>
          <p:nvSpPr>
            <p:cNvPr id="2498" name="Google Shape;2498;p56"/>
            <p:cNvSpPr/>
            <p:nvPr/>
          </p:nvSpPr>
          <p:spPr>
            <a:xfrm>
              <a:off x="5314188" y="3350032"/>
              <a:ext cx="363752" cy="353113"/>
            </a:xfrm>
            <a:custGeom>
              <a:avLst/>
              <a:gdLst/>
              <a:ahLst/>
              <a:cxnLst/>
              <a:rect l="l" t="t" r="r" b="b"/>
              <a:pathLst>
                <a:path w="11419" h="11085" extrusionOk="0">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6"/>
            <p:cNvSpPr/>
            <p:nvPr/>
          </p:nvSpPr>
          <p:spPr>
            <a:xfrm>
              <a:off x="5615313" y="3481243"/>
              <a:ext cx="10289" cy="26567"/>
            </a:xfrm>
            <a:custGeom>
              <a:avLst/>
              <a:gdLst/>
              <a:ahLst/>
              <a:cxnLst/>
              <a:rect l="l" t="t" r="r" b="b"/>
              <a:pathLst>
                <a:path w="323" h="834" extrusionOk="0">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56"/>
          <p:cNvGrpSpPr/>
          <p:nvPr/>
        </p:nvGrpSpPr>
        <p:grpSpPr>
          <a:xfrm>
            <a:off x="6887516" y="2866208"/>
            <a:ext cx="182454" cy="291216"/>
            <a:chOff x="5829984" y="3350032"/>
            <a:chExt cx="220755" cy="352348"/>
          </a:xfrm>
        </p:grpSpPr>
        <p:sp>
          <p:nvSpPr>
            <p:cNvPr id="2501" name="Google Shape;2501;p56"/>
            <p:cNvSpPr/>
            <p:nvPr/>
          </p:nvSpPr>
          <p:spPr>
            <a:xfrm>
              <a:off x="5829984" y="3350032"/>
              <a:ext cx="220755" cy="352348"/>
            </a:xfrm>
            <a:custGeom>
              <a:avLst/>
              <a:gdLst/>
              <a:ahLst/>
              <a:cxnLst/>
              <a:rect l="l" t="t" r="r" b="b"/>
              <a:pathLst>
                <a:path w="6930" h="11061" extrusionOk="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6"/>
            <p:cNvSpPr/>
            <p:nvPr/>
          </p:nvSpPr>
          <p:spPr>
            <a:xfrm>
              <a:off x="5912297" y="3541927"/>
              <a:ext cx="56160" cy="56160"/>
            </a:xfrm>
            <a:custGeom>
              <a:avLst/>
              <a:gdLst/>
              <a:ahLst/>
              <a:cxnLst/>
              <a:rect l="l" t="t" r="r" b="b"/>
              <a:pathLst>
                <a:path w="1763" h="1763" extrusionOk="0">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6"/>
            <p:cNvSpPr/>
            <p:nvPr/>
          </p:nvSpPr>
          <p:spPr>
            <a:xfrm>
              <a:off x="5885730" y="3515391"/>
              <a:ext cx="109263" cy="109263"/>
            </a:xfrm>
            <a:custGeom>
              <a:avLst/>
              <a:gdLst/>
              <a:ahLst/>
              <a:cxnLst/>
              <a:rect l="l" t="t" r="r" b="b"/>
              <a:pathLst>
                <a:path w="3430" h="3430" extrusionOk="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6"/>
            <p:cNvSpPr/>
            <p:nvPr/>
          </p:nvSpPr>
          <p:spPr>
            <a:xfrm>
              <a:off x="5862986" y="3476305"/>
              <a:ext cx="154783" cy="188167"/>
            </a:xfrm>
            <a:custGeom>
              <a:avLst/>
              <a:gdLst/>
              <a:ahLst/>
              <a:cxnLst/>
              <a:rect l="l" t="t" r="r" b="b"/>
              <a:pathLst>
                <a:path w="4859" h="5907" extrusionOk="0">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56"/>
          <p:cNvGrpSpPr/>
          <p:nvPr/>
        </p:nvGrpSpPr>
        <p:grpSpPr>
          <a:xfrm>
            <a:off x="5087136" y="3744462"/>
            <a:ext cx="280964" cy="276146"/>
            <a:chOff x="4882170" y="3349841"/>
            <a:chExt cx="358464" cy="352316"/>
          </a:xfrm>
        </p:grpSpPr>
        <p:sp>
          <p:nvSpPr>
            <p:cNvPr id="2506" name="Google Shape;2506;p56"/>
            <p:cNvSpPr/>
            <p:nvPr/>
          </p:nvSpPr>
          <p:spPr>
            <a:xfrm>
              <a:off x="5024403" y="3395521"/>
              <a:ext cx="174119" cy="166156"/>
            </a:xfrm>
            <a:custGeom>
              <a:avLst/>
              <a:gdLst/>
              <a:ahLst/>
              <a:cxnLst/>
              <a:rect l="l" t="t" r="r" b="b"/>
              <a:pathLst>
                <a:path w="5466" h="5216" extrusionOk="0">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6"/>
            <p:cNvSpPr/>
            <p:nvPr/>
          </p:nvSpPr>
          <p:spPr>
            <a:xfrm>
              <a:off x="4882170" y="3349841"/>
              <a:ext cx="358464" cy="352316"/>
            </a:xfrm>
            <a:custGeom>
              <a:avLst/>
              <a:gdLst/>
              <a:ahLst/>
              <a:cxnLst/>
              <a:rect l="l" t="t" r="r" b="b"/>
              <a:pathLst>
                <a:path w="11253" h="11060" extrusionOk="0">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2508;p56"/>
          <p:cNvSpPr/>
          <p:nvPr/>
        </p:nvSpPr>
        <p:spPr>
          <a:xfrm>
            <a:off x="3776256" y="2869066"/>
            <a:ext cx="280987" cy="279689"/>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6"/>
          <p:cNvSpPr/>
          <p:nvPr/>
        </p:nvSpPr>
        <p:spPr>
          <a:xfrm>
            <a:off x="3341255" y="2456935"/>
            <a:ext cx="286602" cy="233567"/>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56"/>
          <p:cNvGrpSpPr/>
          <p:nvPr/>
        </p:nvGrpSpPr>
        <p:grpSpPr>
          <a:xfrm>
            <a:off x="2898133" y="2457111"/>
            <a:ext cx="287780" cy="233215"/>
            <a:chOff x="3044965" y="2435220"/>
            <a:chExt cx="400194" cy="324316"/>
          </a:xfrm>
        </p:grpSpPr>
        <p:sp>
          <p:nvSpPr>
            <p:cNvPr id="2511" name="Google Shape;2511;p56"/>
            <p:cNvSpPr/>
            <p:nvPr/>
          </p:nvSpPr>
          <p:spPr>
            <a:xfrm>
              <a:off x="3105649" y="2649413"/>
              <a:ext cx="68329" cy="66864"/>
            </a:xfrm>
            <a:custGeom>
              <a:avLst/>
              <a:gdLst/>
              <a:ahLst/>
              <a:cxnLst/>
              <a:rect l="l" t="t" r="r" b="b"/>
              <a:pathLst>
                <a:path w="2145" h="2099" extrusionOk="0">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6"/>
            <p:cNvSpPr/>
            <p:nvPr/>
          </p:nvSpPr>
          <p:spPr>
            <a:xfrm>
              <a:off x="3297193" y="2649413"/>
              <a:ext cx="68297" cy="66864"/>
            </a:xfrm>
            <a:custGeom>
              <a:avLst/>
              <a:gdLst/>
              <a:ahLst/>
              <a:cxnLst/>
              <a:rect l="l" t="t" r="r" b="b"/>
              <a:pathLst>
                <a:path w="2144" h="2099" extrusionOk="0">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6"/>
            <p:cNvSpPr/>
            <p:nvPr/>
          </p:nvSpPr>
          <p:spPr>
            <a:xfrm>
              <a:off x="3044965" y="2435220"/>
              <a:ext cx="400194" cy="324316"/>
            </a:xfrm>
            <a:custGeom>
              <a:avLst/>
              <a:gdLst/>
              <a:ahLst/>
              <a:cxnLst/>
              <a:rect l="l" t="t" r="r" b="b"/>
              <a:pathLst>
                <a:path w="12563" h="10181" extrusionOk="0">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56"/>
          <p:cNvGrpSpPr/>
          <p:nvPr/>
        </p:nvGrpSpPr>
        <p:grpSpPr>
          <a:xfrm>
            <a:off x="8141301" y="3300677"/>
            <a:ext cx="288676" cy="287656"/>
            <a:chOff x="6203579" y="3348981"/>
            <a:chExt cx="351615" cy="350373"/>
          </a:xfrm>
        </p:grpSpPr>
        <p:sp>
          <p:nvSpPr>
            <p:cNvPr id="2515" name="Google Shape;2515;p56"/>
            <p:cNvSpPr/>
            <p:nvPr/>
          </p:nvSpPr>
          <p:spPr>
            <a:xfrm>
              <a:off x="6377667" y="3404249"/>
              <a:ext cx="93686" cy="58072"/>
            </a:xfrm>
            <a:custGeom>
              <a:avLst/>
              <a:gdLst/>
              <a:ahLst/>
              <a:cxnLst/>
              <a:rect l="l" t="t" r="r" b="b"/>
              <a:pathLst>
                <a:path w="2941" h="1823" extrusionOk="0">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6"/>
            <p:cNvSpPr/>
            <p:nvPr/>
          </p:nvSpPr>
          <p:spPr>
            <a:xfrm>
              <a:off x="6260090" y="3449611"/>
              <a:ext cx="76643" cy="44947"/>
            </a:xfrm>
            <a:custGeom>
              <a:avLst/>
              <a:gdLst/>
              <a:ahLst/>
              <a:cxnLst/>
              <a:rect l="l" t="t" r="r" b="b"/>
              <a:pathLst>
                <a:path w="2406" h="1411" extrusionOk="0">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6"/>
            <p:cNvSpPr/>
            <p:nvPr/>
          </p:nvSpPr>
          <p:spPr>
            <a:xfrm>
              <a:off x="6415574" y="3498349"/>
              <a:ext cx="49343" cy="21598"/>
            </a:xfrm>
            <a:custGeom>
              <a:avLst/>
              <a:gdLst/>
              <a:ahLst/>
              <a:cxnLst/>
              <a:rect l="l" t="t" r="r" b="b"/>
              <a:pathLst>
                <a:path w="1549" h="678" extrusionOk="0">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6"/>
            <p:cNvSpPr/>
            <p:nvPr/>
          </p:nvSpPr>
          <p:spPr>
            <a:xfrm>
              <a:off x="6344283" y="3473247"/>
              <a:ext cx="41380" cy="32301"/>
            </a:xfrm>
            <a:custGeom>
              <a:avLst/>
              <a:gdLst/>
              <a:ahLst/>
              <a:cxnLst/>
              <a:rect l="l" t="t" r="r" b="b"/>
              <a:pathLst>
                <a:path w="1299" h="1014" extrusionOk="0">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p:nvPr/>
          </p:nvSpPr>
          <p:spPr>
            <a:xfrm>
              <a:off x="6203579" y="3348981"/>
              <a:ext cx="351615" cy="350373"/>
            </a:xfrm>
            <a:custGeom>
              <a:avLst/>
              <a:gdLst/>
              <a:ahLst/>
              <a:cxnLst/>
              <a:rect l="l" t="t" r="r" b="b"/>
              <a:pathLst>
                <a:path w="11038" h="10999" extrusionOk="0">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56"/>
          <p:cNvGrpSpPr/>
          <p:nvPr/>
        </p:nvGrpSpPr>
        <p:grpSpPr>
          <a:xfrm>
            <a:off x="6834853" y="2460642"/>
            <a:ext cx="287781" cy="225361"/>
            <a:chOff x="4878379" y="2473892"/>
            <a:chExt cx="367161" cy="287523"/>
          </a:xfrm>
        </p:grpSpPr>
        <p:sp>
          <p:nvSpPr>
            <p:cNvPr id="2521" name="Google Shape;2521;p56"/>
            <p:cNvSpPr/>
            <p:nvPr/>
          </p:nvSpPr>
          <p:spPr>
            <a:xfrm>
              <a:off x="5110889" y="2554676"/>
              <a:ext cx="75496" cy="71355"/>
            </a:xfrm>
            <a:custGeom>
              <a:avLst/>
              <a:gdLst/>
              <a:ahLst/>
              <a:cxnLst/>
              <a:rect l="l" t="t" r="r" b="b"/>
              <a:pathLst>
                <a:path w="2370" h="2240" extrusionOk="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6"/>
            <p:cNvSpPr/>
            <p:nvPr/>
          </p:nvSpPr>
          <p:spPr>
            <a:xfrm>
              <a:off x="4958049" y="2691972"/>
              <a:ext cx="45521" cy="45553"/>
            </a:xfrm>
            <a:custGeom>
              <a:avLst/>
              <a:gdLst/>
              <a:ahLst/>
              <a:cxnLst/>
              <a:rect l="l" t="t" r="r" b="b"/>
              <a:pathLst>
                <a:path w="1429" h="1430" extrusionOk="0">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6"/>
            <p:cNvSpPr/>
            <p:nvPr/>
          </p:nvSpPr>
          <p:spPr>
            <a:xfrm>
              <a:off x="5130225" y="2691972"/>
              <a:ext cx="45553" cy="45553"/>
            </a:xfrm>
            <a:custGeom>
              <a:avLst/>
              <a:gdLst/>
              <a:ahLst/>
              <a:cxnLst/>
              <a:rect l="l" t="t" r="r" b="b"/>
              <a:pathLst>
                <a:path w="1430" h="1430" extrusionOk="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6"/>
            <p:cNvSpPr/>
            <p:nvPr/>
          </p:nvSpPr>
          <p:spPr>
            <a:xfrm>
              <a:off x="4930717" y="2523586"/>
              <a:ext cx="100917" cy="100534"/>
            </a:xfrm>
            <a:custGeom>
              <a:avLst/>
              <a:gdLst/>
              <a:ahLst/>
              <a:cxnLst/>
              <a:rect l="l" t="t" r="r" b="b"/>
              <a:pathLst>
                <a:path w="3168" h="3156" extrusionOk="0">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6"/>
            <p:cNvSpPr/>
            <p:nvPr/>
          </p:nvSpPr>
          <p:spPr>
            <a:xfrm>
              <a:off x="4878379" y="2473892"/>
              <a:ext cx="367161" cy="287523"/>
            </a:xfrm>
            <a:custGeom>
              <a:avLst/>
              <a:gdLst/>
              <a:ahLst/>
              <a:cxnLst/>
              <a:rect l="l" t="t" r="r" b="b"/>
              <a:pathLst>
                <a:path w="11526" h="9026" extrusionOk="0">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6" name="Google Shape;2526;p56"/>
          <p:cNvGrpSpPr/>
          <p:nvPr/>
        </p:nvGrpSpPr>
        <p:grpSpPr>
          <a:xfrm>
            <a:off x="1180249" y="2862936"/>
            <a:ext cx="227758" cy="291950"/>
            <a:chOff x="1325719" y="2887689"/>
            <a:chExt cx="290581" cy="372481"/>
          </a:xfrm>
        </p:grpSpPr>
        <p:sp>
          <p:nvSpPr>
            <p:cNvPr id="2527" name="Google Shape;2527;p56"/>
            <p:cNvSpPr/>
            <p:nvPr/>
          </p:nvSpPr>
          <p:spPr>
            <a:xfrm>
              <a:off x="1424724" y="3106533"/>
              <a:ext cx="37971" cy="37939"/>
            </a:xfrm>
            <a:custGeom>
              <a:avLst/>
              <a:gdLst/>
              <a:ahLst/>
              <a:cxnLst/>
              <a:rect l="l" t="t" r="r" b="b"/>
              <a:pathLst>
                <a:path w="1192" h="1191" extrusionOk="0">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1325719" y="2887689"/>
              <a:ext cx="290581" cy="372481"/>
            </a:xfrm>
            <a:custGeom>
              <a:avLst/>
              <a:gdLst/>
              <a:ahLst/>
              <a:cxnLst/>
              <a:rect l="l" t="t" r="r" b="b"/>
              <a:pathLst>
                <a:path w="9122" h="11693" extrusionOk="0">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9" name="Google Shape;2529;p56"/>
          <p:cNvSpPr/>
          <p:nvPr/>
        </p:nvSpPr>
        <p:spPr>
          <a:xfrm>
            <a:off x="1663848" y="2865782"/>
            <a:ext cx="142998" cy="286257"/>
          </a:xfrm>
          <a:custGeom>
            <a:avLst/>
            <a:gdLst/>
            <a:ahLst/>
            <a:cxnLst/>
            <a:rect l="l" t="t" r="r" b="b"/>
            <a:pathLst>
              <a:path w="6002" h="12015" extrusionOk="0">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0" name="Google Shape;2530;p56"/>
          <p:cNvGrpSpPr/>
          <p:nvPr/>
        </p:nvGrpSpPr>
        <p:grpSpPr>
          <a:xfrm>
            <a:off x="3343187" y="2867355"/>
            <a:ext cx="282737" cy="283112"/>
            <a:chOff x="3510335" y="2892499"/>
            <a:chExt cx="360726" cy="361204"/>
          </a:xfrm>
        </p:grpSpPr>
        <p:sp>
          <p:nvSpPr>
            <p:cNvPr id="2531" name="Google Shape;2531;p56"/>
            <p:cNvSpPr/>
            <p:nvPr/>
          </p:nvSpPr>
          <p:spPr>
            <a:xfrm>
              <a:off x="3511864" y="2892499"/>
              <a:ext cx="359197" cy="358751"/>
            </a:xfrm>
            <a:custGeom>
              <a:avLst/>
              <a:gdLst/>
              <a:ahLst/>
              <a:cxnLst/>
              <a:rect l="l" t="t" r="r" b="b"/>
              <a:pathLst>
                <a:path w="11276" h="11262" extrusionOk="0">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6"/>
            <p:cNvSpPr/>
            <p:nvPr/>
          </p:nvSpPr>
          <p:spPr>
            <a:xfrm>
              <a:off x="3510335" y="2959936"/>
              <a:ext cx="176413" cy="43291"/>
            </a:xfrm>
            <a:custGeom>
              <a:avLst/>
              <a:gdLst/>
              <a:ahLst/>
              <a:cxnLst/>
              <a:rect l="l" t="t" r="r" b="b"/>
              <a:pathLst>
                <a:path w="5538" h="1359" extrusionOk="0">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6"/>
            <p:cNvSpPr/>
            <p:nvPr/>
          </p:nvSpPr>
          <p:spPr>
            <a:xfrm>
              <a:off x="3530435" y="2920213"/>
              <a:ext cx="133918" cy="35072"/>
            </a:xfrm>
            <a:custGeom>
              <a:avLst/>
              <a:gdLst/>
              <a:ahLst/>
              <a:cxnLst/>
              <a:rect l="l" t="t" r="r" b="b"/>
              <a:pathLst>
                <a:path w="4204" h="1101" extrusionOk="0">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6"/>
            <p:cNvSpPr/>
            <p:nvPr/>
          </p:nvSpPr>
          <p:spPr>
            <a:xfrm>
              <a:off x="3761416" y="3078787"/>
              <a:ext cx="53134" cy="174916"/>
            </a:xfrm>
            <a:custGeom>
              <a:avLst/>
              <a:gdLst/>
              <a:ahLst/>
              <a:cxnLst/>
              <a:rect l="l" t="t" r="r" b="b"/>
              <a:pathLst>
                <a:path w="1668" h="5491" extrusionOk="0">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6"/>
            <p:cNvSpPr/>
            <p:nvPr/>
          </p:nvSpPr>
          <p:spPr>
            <a:xfrm>
              <a:off x="3809230" y="3100990"/>
              <a:ext cx="42877" cy="132326"/>
            </a:xfrm>
            <a:custGeom>
              <a:avLst/>
              <a:gdLst/>
              <a:ahLst/>
              <a:cxnLst/>
              <a:rect l="l" t="t" r="r" b="b"/>
              <a:pathLst>
                <a:path w="1346" h="4154" extrusionOk="0">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56"/>
          <p:cNvGrpSpPr/>
          <p:nvPr/>
        </p:nvGrpSpPr>
        <p:grpSpPr>
          <a:xfrm>
            <a:off x="2923122" y="2863106"/>
            <a:ext cx="237802" cy="291609"/>
            <a:chOff x="3086313" y="2877049"/>
            <a:chExt cx="320143" cy="392581"/>
          </a:xfrm>
        </p:grpSpPr>
        <p:sp>
          <p:nvSpPr>
            <p:cNvPr id="2537" name="Google Shape;2537;p56"/>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6"/>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6"/>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6"/>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6"/>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6"/>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6"/>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6"/>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6"/>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6"/>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6"/>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6"/>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56"/>
          <p:cNvSpPr/>
          <p:nvPr/>
        </p:nvSpPr>
        <p:spPr>
          <a:xfrm>
            <a:off x="2086992" y="2869503"/>
            <a:ext cx="164101" cy="278816"/>
          </a:xfrm>
          <a:custGeom>
            <a:avLst/>
            <a:gdLst/>
            <a:ahLst/>
            <a:cxnLst/>
            <a:rect l="l" t="t" r="r" b="b"/>
            <a:pathLst>
              <a:path w="6609" h="11229" extrusionOk="0">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0" name="Google Shape;2550;p56"/>
          <p:cNvGrpSpPr/>
          <p:nvPr/>
        </p:nvGrpSpPr>
        <p:grpSpPr>
          <a:xfrm>
            <a:off x="719141" y="2862624"/>
            <a:ext cx="261639" cy="292574"/>
            <a:chOff x="861113" y="2885746"/>
            <a:chExt cx="333809" cy="373277"/>
          </a:xfrm>
        </p:grpSpPr>
        <p:sp>
          <p:nvSpPr>
            <p:cNvPr id="2551" name="Google Shape;2551;p56"/>
            <p:cNvSpPr/>
            <p:nvPr/>
          </p:nvSpPr>
          <p:spPr>
            <a:xfrm>
              <a:off x="861113" y="2981533"/>
              <a:ext cx="315970" cy="277489"/>
            </a:xfrm>
            <a:custGeom>
              <a:avLst/>
              <a:gdLst/>
              <a:ahLst/>
              <a:cxnLst/>
              <a:rect l="l" t="t" r="r" b="b"/>
              <a:pathLst>
                <a:path w="9919" h="8711" extrusionOk="0">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6"/>
            <p:cNvSpPr/>
            <p:nvPr/>
          </p:nvSpPr>
          <p:spPr>
            <a:xfrm>
              <a:off x="1024976" y="2981756"/>
              <a:ext cx="125572" cy="45903"/>
            </a:xfrm>
            <a:custGeom>
              <a:avLst/>
              <a:gdLst/>
              <a:ahLst/>
              <a:cxnLst/>
              <a:rect l="l" t="t" r="r" b="b"/>
              <a:pathLst>
                <a:path w="3942" h="1441" extrusionOk="0">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6"/>
            <p:cNvSpPr/>
            <p:nvPr/>
          </p:nvSpPr>
          <p:spPr>
            <a:xfrm>
              <a:off x="979455" y="2885746"/>
              <a:ext cx="215467" cy="145705"/>
            </a:xfrm>
            <a:custGeom>
              <a:avLst/>
              <a:gdLst/>
              <a:ahLst/>
              <a:cxnLst/>
              <a:rect l="l" t="t" r="r" b="b"/>
              <a:pathLst>
                <a:path w="6764" h="4574" extrusionOk="0">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4" name="Google Shape;2554;p56"/>
          <p:cNvSpPr/>
          <p:nvPr/>
        </p:nvSpPr>
        <p:spPr>
          <a:xfrm>
            <a:off x="2462633" y="2862974"/>
            <a:ext cx="291100" cy="291874"/>
          </a:xfrm>
          <a:custGeom>
            <a:avLst/>
            <a:gdLst/>
            <a:ahLst/>
            <a:cxnLst/>
            <a:rect l="l" t="t" r="r" b="b"/>
            <a:pathLst>
              <a:path w="11658" h="11689" extrusionOk="0">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6"/>
          <p:cNvSpPr/>
          <p:nvPr/>
        </p:nvSpPr>
        <p:spPr>
          <a:xfrm>
            <a:off x="2012356" y="1567858"/>
            <a:ext cx="313374" cy="267878"/>
          </a:xfrm>
          <a:custGeom>
            <a:avLst/>
            <a:gdLst/>
            <a:ahLst/>
            <a:cxnLst/>
            <a:rect l="l" t="t" r="r" b="b"/>
            <a:pathLst>
              <a:path w="12550" h="10728" extrusionOk="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6" name="Google Shape;2556;p56"/>
          <p:cNvGrpSpPr/>
          <p:nvPr/>
        </p:nvGrpSpPr>
        <p:grpSpPr>
          <a:xfrm>
            <a:off x="1154998" y="1557523"/>
            <a:ext cx="278260" cy="288547"/>
            <a:chOff x="1297654" y="1504481"/>
            <a:chExt cx="349354" cy="362223"/>
          </a:xfrm>
        </p:grpSpPr>
        <p:sp>
          <p:nvSpPr>
            <p:cNvPr id="2557" name="Google Shape;2557;p56"/>
            <p:cNvSpPr/>
            <p:nvPr/>
          </p:nvSpPr>
          <p:spPr>
            <a:xfrm>
              <a:off x="1297654" y="1504481"/>
              <a:ext cx="349354" cy="362223"/>
            </a:xfrm>
            <a:custGeom>
              <a:avLst/>
              <a:gdLst/>
              <a:ahLst/>
              <a:cxnLst/>
              <a:rect l="l" t="t" r="r" b="b"/>
              <a:pathLst>
                <a:path w="10967" h="11371" extrusionOk="0">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6"/>
            <p:cNvSpPr/>
            <p:nvPr/>
          </p:nvSpPr>
          <p:spPr>
            <a:xfrm>
              <a:off x="1354930" y="1618713"/>
              <a:ext cx="224960" cy="206516"/>
            </a:xfrm>
            <a:custGeom>
              <a:avLst/>
              <a:gdLst/>
              <a:ahLst/>
              <a:cxnLst/>
              <a:rect l="l" t="t" r="r" b="b"/>
              <a:pathLst>
                <a:path w="7062" h="6483" extrusionOk="0">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6"/>
            <p:cNvSpPr/>
            <p:nvPr/>
          </p:nvSpPr>
          <p:spPr>
            <a:xfrm>
              <a:off x="1453553" y="1643305"/>
              <a:ext cx="73235" cy="141436"/>
            </a:xfrm>
            <a:custGeom>
              <a:avLst/>
              <a:gdLst/>
              <a:ahLst/>
              <a:cxnLst/>
              <a:rect l="l" t="t" r="r" b="b"/>
              <a:pathLst>
                <a:path w="2299" h="4440" extrusionOk="0">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0" name="Google Shape;2560;p56"/>
          <p:cNvSpPr/>
          <p:nvPr/>
        </p:nvSpPr>
        <p:spPr>
          <a:xfrm>
            <a:off x="3767342" y="1579331"/>
            <a:ext cx="298816" cy="244931"/>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1" name="Google Shape;2561;p56"/>
          <p:cNvGrpSpPr/>
          <p:nvPr/>
        </p:nvGrpSpPr>
        <p:grpSpPr>
          <a:xfrm>
            <a:off x="707979" y="1560276"/>
            <a:ext cx="283964" cy="283041"/>
            <a:chOff x="852385" y="1510916"/>
            <a:chExt cx="353145" cy="351998"/>
          </a:xfrm>
        </p:grpSpPr>
        <p:sp>
          <p:nvSpPr>
            <p:cNvPr id="2562" name="Google Shape;2562;p56"/>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6"/>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6"/>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56"/>
          <p:cNvGrpSpPr/>
          <p:nvPr/>
        </p:nvGrpSpPr>
        <p:grpSpPr>
          <a:xfrm>
            <a:off x="1590985" y="1557756"/>
            <a:ext cx="288724" cy="288081"/>
            <a:chOff x="1745217" y="1515471"/>
            <a:chExt cx="343269" cy="342505"/>
          </a:xfrm>
        </p:grpSpPr>
        <p:sp>
          <p:nvSpPr>
            <p:cNvPr id="2566" name="Google Shape;2566;p56"/>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6"/>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6"/>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0" name="Google Shape;2570;p56"/>
          <p:cNvSpPr/>
          <p:nvPr/>
        </p:nvSpPr>
        <p:spPr>
          <a:xfrm>
            <a:off x="3341253" y="1559305"/>
            <a:ext cx="286606" cy="284983"/>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1" name="Google Shape;2571;p56"/>
          <p:cNvGrpSpPr/>
          <p:nvPr/>
        </p:nvGrpSpPr>
        <p:grpSpPr>
          <a:xfrm>
            <a:off x="2897842" y="1591246"/>
            <a:ext cx="288362" cy="221101"/>
            <a:chOff x="3042703" y="1529137"/>
            <a:chExt cx="411535" cy="315587"/>
          </a:xfrm>
        </p:grpSpPr>
        <p:sp>
          <p:nvSpPr>
            <p:cNvPr id="2572" name="Google Shape;2572;p56"/>
            <p:cNvSpPr/>
            <p:nvPr/>
          </p:nvSpPr>
          <p:spPr>
            <a:xfrm>
              <a:off x="3042703" y="1529137"/>
              <a:ext cx="411535" cy="315587"/>
            </a:xfrm>
            <a:custGeom>
              <a:avLst/>
              <a:gdLst/>
              <a:ahLst/>
              <a:cxnLst/>
              <a:rect l="l" t="t" r="r" b="b"/>
              <a:pathLst>
                <a:path w="12919" h="9907" extrusionOk="0">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6"/>
            <p:cNvSpPr/>
            <p:nvPr/>
          </p:nvSpPr>
          <p:spPr>
            <a:xfrm>
              <a:off x="3077967" y="1557965"/>
              <a:ext cx="12169" cy="12551"/>
            </a:xfrm>
            <a:custGeom>
              <a:avLst/>
              <a:gdLst/>
              <a:ahLst/>
              <a:cxnLst/>
              <a:rect l="l" t="t" r="r" b="b"/>
              <a:pathLst>
                <a:path w="382" h="394" extrusionOk="0">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6"/>
            <p:cNvSpPr/>
            <p:nvPr/>
          </p:nvSpPr>
          <p:spPr>
            <a:xfrm>
              <a:off x="3099978" y="1557965"/>
              <a:ext cx="12551" cy="12551"/>
            </a:xfrm>
            <a:custGeom>
              <a:avLst/>
              <a:gdLst/>
              <a:ahLst/>
              <a:cxnLst/>
              <a:rect l="l" t="t" r="r" b="b"/>
              <a:pathLst>
                <a:path w="394" h="394" extrusionOk="0">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6"/>
            <p:cNvSpPr/>
            <p:nvPr/>
          </p:nvSpPr>
          <p:spPr>
            <a:xfrm>
              <a:off x="3122341" y="1557965"/>
              <a:ext cx="12551" cy="12551"/>
            </a:xfrm>
            <a:custGeom>
              <a:avLst/>
              <a:gdLst/>
              <a:ahLst/>
              <a:cxnLst/>
              <a:rect l="l" t="t" r="r" b="b"/>
              <a:pathLst>
                <a:path w="394" h="394" extrusionOk="0">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6"/>
            <p:cNvSpPr/>
            <p:nvPr/>
          </p:nvSpPr>
          <p:spPr>
            <a:xfrm>
              <a:off x="3342331" y="1557965"/>
              <a:ext cx="79669" cy="12551"/>
            </a:xfrm>
            <a:custGeom>
              <a:avLst/>
              <a:gdLst/>
              <a:ahLst/>
              <a:cxnLst/>
              <a:rect l="l" t="t" r="r" b="b"/>
              <a:pathLst>
                <a:path w="2501" h="394" extrusionOk="0">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6"/>
            <p:cNvSpPr/>
            <p:nvPr/>
          </p:nvSpPr>
          <p:spPr>
            <a:xfrm>
              <a:off x="3306303" y="1557965"/>
              <a:ext cx="26949" cy="12551"/>
            </a:xfrm>
            <a:custGeom>
              <a:avLst/>
              <a:gdLst/>
              <a:ahLst/>
              <a:cxnLst/>
              <a:rect l="l" t="t" r="r" b="b"/>
              <a:pathLst>
                <a:path w="846" h="394" extrusionOk="0">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a:off x="3165217" y="1622822"/>
              <a:ext cx="166888" cy="121750"/>
            </a:xfrm>
            <a:custGeom>
              <a:avLst/>
              <a:gdLst/>
              <a:ahLst/>
              <a:cxnLst/>
              <a:rect l="l" t="t" r="r" b="b"/>
              <a:pathLst>
                <a:path w="5239" h="3822" extrusionOk="0">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a:off x="3222843" y="1657226"/>
              <a:ext cx="54281" cy="53612"/>
            </a:xfrm>
            <a:custGeom>
              <a:avLst/>
              <a:gdLst/>
              <a:ahLst/>
              <a:cxnLst/>
              <a:rect l="l" t="t" r="r" b="b"/>
              <a:pathLst>
                <a:path w="1704" h="1683" extrusionOk="0">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a:off x="3087459" y="1800700"/>
              <a:ext cx="160454" cy="12519"/>
            </a:xfrm>
            <a:custGeom>
              <a:avLst/>
              <a:gdLst/>
              <a:ahLst/>
              <a:cxnLst/>
              <a:rect l="l" t="t" r="r" b="b"/>
              <a:pathLst>
                <a:path w="5037" h="393" extrusionOk="0">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a:off x="3368866" y="1800318"/>
              <a:ext cx="43673" cy="12169"/>
            </a:xfrm>
            <a:custGeom>
              <a:avLst/>
              <a:gdLst/>
              <a:ahLst/>
              <a:cxnLst/>
              <a:rect l="l" t="t" r="r" b="b"/>
              <a:pathLst>
                <a:path w="1371" h="382" extrusionOk="0">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2582;p56"/>
          <p:cNvGrpSpPr/>
          <p:nvPr/>
        </p:nvGrpSpPr>
        <p:grpSpPr>
          <a:xfrm>
            <a:off x="2465372" y="1585893"/>
            <a:ext cx="285623" cy="231808"/>
            <a:chOff x="2629289" y="1544682"/>
            <a:chExt cx="350501" cy="284497"/>
          </a:xfrm>
        </p:grpSpPr>
        <p:sp>
          <p:nvSpPr>
            <p:cNvPr id="2583" name="Google Shape;2583;p56"/>
            <p:cNvSpPr/>
            <p:nvPr/>
          </p:nvSpPr>
          <p:spPr>
            <a:xfrm>
              <a:off x="2835614" y="1818507"/>
              <a:ext cx="10289" cy="10671"/>
            </a:xfrm>
            <a:custGeom>
              <a:avLst/>
              <a:gdLst/>
              <a:ahLst/>
              <a:cxnLst/>
              <a:rect l="l" t="t" r="r" b="b"/>
              <a:pathLst>
                <a:path w="323" h="335" extrusionOk="0">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a:off x="2629289" y="1544682"/>
              <a:ext cx="318614" cy="284497"/>
            </a:xfrm>
            <a:custGeom>
              <a:avLst/>
              <a:gdLst/>
              <a:ahLst/>
              <a:cxnLst/>
              <a:rect l="l" t="t" r="r" b="b"/>
              <a:pathLst>
                <a:path w="10002" h="8931" extrusionOk="0">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a:off x="2876962" y="1818507"/>
              <a:ext cx="30740" cy="10671"/>
            </a:xfrm>
            <a:custGeom>
              <a:avLst/>
              <a:gdLst/>
              <a:ahLst/>
              <a:cxnLst/>
              <a:rect l="l" t="t" r="r" b="b"/>
              <a:pathLst>
                <a:path w="965" h="335" extrusionOk="0">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2969118" y="1818507"/>
              <a:ext cx="10671" cy="10671"/>
            </a:xfrm>
            <a:custGeom>
              <a:avLst/>
              <a:gdLst/>
              <a:ahLst/>
              <a:cxnLst/>
              <a:rect l="l" t="t" r="r" b="b"/>
              <a:pathLst>
                <a:path w="335" h="335" extrusionOk="0">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2916780" y="1818507"/>
              <a:ext cx="34563" cy="10671"/>
            </a:xfrm>
            <a:custGeom>
              <a:avLst/>
              <a:gdLst/>
              <a:ahLst/>
              <a:cxnLst/>
              <a:rect l="l" t="t" r="r" b="b"/>
              <a:pathLst>
                <a:path w="1085" h="335" extrusionOk="0">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2588;p56"/>
          <p:cNvGrpSpPr/>
          <p:nvPr/>
        </p:nvGrpSpPr>
        <p:grpSpPr>
          <a:xfrm>
            <a:off x="5523292" y="2868687"/>
            <a:ext cx="288355" cy="286258"/>
            <a:chOff x="5305077" y="1502633"/>
            <a:chExt cx="367893" cy="365218"/>
          </a:xfrm>
        </p:grpSpPr>
        <p:sp>
          <p:nvSpPr>
            <p:cNvPr id="2589" name="Google Shape;2589;p56"/>
            <p:cNvSpPr/>
            <p:nvPr/>
          </p:nvSpPr>
          <p:spPr>
            <a:xfrm>
              <a:off x="5305077" y="1502633"/>
              <a:ext cx="261338" cy="365218"/>
            </a:xfrm>
            <a:custGeom>
              <a:avLst/>
              <a:gdLst/>
              <a:ahLst/>
              <a:cxnLst/>
              <a:rect l="l" t="t" r="r" b="b"/>
              <a:pathLst>
                <a:path w="8204" h="11465" extrusionOk="0">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5495092" y="1503111"/>
              <a:ext cx="177878" cy="233147"/>
            </a:xfrm>
            <a:custGeom>
              <a:avLst/>
              <a:gdLst/>
              <a:ahLst/>
              <a:cxnLst/>
              <a:rect l="l" t="t" r="r" b="b"/>
              <a:pathLst>
                <a:path w="5584" h="7319" extrusionOk="0">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2591;p56"/>
          <p:cNvGrpSpPr/>
          <p:nvPr/>
        </p:nvGrpSpPr>
        <p:grpSpPr>
          <a:xfrm>
            <a:off x="6834403" y="1553166"/>
            <a:ext cx="288679" cy="287681"/>
            <a:chOff x="7100170" y="1500117"/>
            <a:chExt cx="368308" cy="367033"/>
          </a:xfrm>
        </p:grpSpPr>
        <p:sp>
          <p:nvSpPr>
            <p:cNvPr id="2592" name="Google Shape;2592;p56"/>
            <p:cNvSpPr/>
            <p:nvPr/>
          </p:nvSpPr>
          <p:spPr>
            <a:xfrm>
              <a:off x="7328698" y="1501041"/>
              <a:ext cx="139780" cy="97126"/>
            </a:xfrm>
            <a:custGeom>
              <a:avLst/>
              <a:gdLst/>
              <a:ahLst/>
              <a:cxnLst/>
              <a:rect l="l" t="t" r="r" b="b"/>
              <a:pathLst>
                <a:path w="4388" h="3049" extrusionOk="0">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7100170" y="1500117"/>
              <a:ext cx="192691" cy="307942"/>
            </a:xfrm>
            <a:custGeom>
              <a:avLst/>
              <a:gdLst/>
              <a:ahLst/>
              <a:cxnLst/>
              <a:rect l="l" t="t" r="r" b="b"/>
              <a:pathLst>
                <a:path w="6049" h="9667" extrusionOk="0">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7160089" y="1766170"/>
              <a:ext cx="19017" cy="18986"/>
            </a:xfrm>
            <a:custGeom>
              <a:avLst/>
              <a:gdLst/>
              <a:ahLst/>
              <a:cxnLst/>
              <a:rect l="l" t="t" r="r" b="b"/>
              <a:pathLst>
                <a:path w="597" h="596" extrusionOk="0">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7295505" y="1540031"/>
              <a:ext cx="18986" cy="19081"/>
            </a:xfrm>
            <a:custGeom>
              <a:avLst/>
              <a:gdLst/>
              <a:ahLst/>
              <a:cxnLst/>
              <a:rect l="l" t="t" r="r" b="b"/>
              <a:pathLst>
                <a:path w="596" h="599" extrusionOk="0">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7337968" y="1631519"/>
              <a:ext cx="19017" cy="19017"/>
            </a:xfrm>
            <a:custGeom>
              <a:avLst/>
              <a:gdLst/>
              <a:ahLst/>
              <a:cxnLst/>
              <a:rect l="l" t="t" r="r" b="b"/>
              <a:pathLst>
                <a:path w="597" h="597" extrusionOk="0">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7275404" y="1612947"/>
              <a:ext cx="18986" cy="18986"/>
            </a:xfrm>
            <a:custGeom>
              <a:avLst/>
              <a:gdLst/>
              <a:ahLst/>
              <a:cxnLst/>
              <a:rect l="l" t="t" r="r" b="b"/>
              <a:pathLst>
                <a:path w="596" h="596" extrusionOk="0">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7248837" y="1688029"/>
              <a:ext cx="19017" cy="19017"/>
            </a:xfrm>
            <a:custGeom>
              <a:avLst/>
              <a:gdLst/>
              <a:ahLst/>
              <a:cxnLst/>
              <a:rect l="l" t="t" r="r" b="b"/>
              <a:pathLst>
                <a:path w="597" h="597" extrusionOk="0">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7413464" y="1587527"/>
              <a:ext cx="18986" cy="19017"/>
            </a:xfrm>
            <a:custGeom>
              <a:avLst/>
              <a:gdLst/>
              <a:ahLst/>
              <a:cxnLst/>
              <a:rect l="l" t="t" r="r" b="b"/>
              <a:pathLst>
                <a:path w="596" h="597" extrusionOk="0">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7114218" y="1832906"/>
              <a:ext cx="18986" cy="19017"/>
            </a:xfrm>
            <a:custGeom>
              <a:avLst/>
              <a:gdLst/>
              <a:ahLst/>
              <a:cxnLst/>
              <a:rect l="l" t="t" r="r" b="b"/>
              <a:pathLst>
                <a:path w="596" h="597" extrusionOk="0">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7128999" y="1785506"/>
              <a:ext cx="18986" cy="19017"/>
            </a:xfrm>
            <a:custGeom>
              <a:avLst/>
              <a:gdLst/>
              <a:ahLst/>
              <a:cxnLst/>
              <a:rect l="l" t="t" r="r" b="b"/>
              <a:pathLst>
                <a:path w="596" h="597" extrusionOk="0">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7148335" y="1815481"/>
              <a:ext cx="18986" cy="18986"/>
            </a:xfrm>
            <a:custGeom>
              <a:avLst/>
              <a:gdLst/>
              <a:ahLst/>
              <a:cxnLst/>
              <a:rect l="l" t="t" r="r" b="b"/>
              <a:pathLst>
                <a:path w="596" h="596" extrusionOk="0">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7158592" y="1661494"/>
              <a:ext cx="208236" cy="205656"/>
            </a:xfrm>
            <a:custGeom>
              <a:avLst/>
              <a:gdLst/>
              <a:ahLst/>
              <a:cxnLst/>
              <a:rect l="l" t="t" r="r" b="b"/>
              <a:pathLst>
                <a:path w="6537" h="6456" extrusionOk="0">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7374696" y="1635660"/>
              <a:ext cx="93781" cy="28478"/>
            </a:xfrm>
            <a:custGeom>
              <a:avLst/>
              <a:gdLst/>
              <a:ahLst/>
              <a:cxnLst/>
              <a:rect l="l" t="t" r="r" b="b"/>
              <a:pathLst>
                <a:path w="2944" h="894" extrusionOk="0">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5" name="Google Shape;2605;p56"/>
          <p:cNvGrpSpPr/>
          <p:nvPr/>
        </p:nvGrpSpPr>
        <p:grpSpPr>
          <a:xfrm>
            <a:off x="7267328" y="2436426"/>
            <a:ext cx="291115" cy="273794"/>
            <a:chOff x="6649231" y="1500021"/>
            <a:chExt cx="390287" cy="367065"/>
          </a:xfrm>
        </p:grpSpPr>
        <p:sp>
          <p:nvSpPr>
            <p:cNvPr id="2606" name="Google Shape;2606;p56"/>
            <p:cNvSpPr/>
            <p:nvPr/>
          </p:nvSpPr>
          <p:spPr>
            <a:xfrm>
              <a:off x="6649231" y="1500021"/>
              <a:ext cx="390287" cy="367065"/>
            </a:xfrm>
            <a:custGeom>
              <a:avLst/>
              <a:gdLst/>
              <a:ahLst/>
              <a:cxnLst/>
              <a:rect l="l" t="t" r="r" b="b"/>
              <a:pathLst>
                <a:path w="12252" h="11523" extrusionOk="0">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6759194" y="1602435"/>
              <a:ext cx="161983" cy="161409"/>
            </a:xfrm>
            <a:custGeom>
              <a:avLst/>
              <a:gdLst/>
              <a:ahLst/>
              <a:cxnLst/>
              <a:rect l="l" t="t" r="r" b="b"/>
              <a:pathLst>
                <a:path w="5085" h="5067" extrusionOk="0">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6718229" y="1625179"/>
              <a:ext cx="15227" cy="14239"/>
            </a:xfrm>
            <a:custGeom>
              <a:avLst/>
              <a:gdLst/>
              <a:ahLst/>
              <a:cxnLst/>
              <a:rect l="l" t="t" r="r" b="b"/>
              <a:pathLst>
                <a:path w="478" h="447" extrusionOk="0">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6712176" y="1588005"/>
              <a:ext cx="16533" cy="14048"/>
            </a:xfrm>
            <a:custGeom>
              <a:avLst/>
              <a:gdLst/>
              <a:ahLst/>
              <a:cxnLst/>
              <a:rect l="l" t="t" r="r" b="b"/>
              <a:pathLst>
                <a:path w="519" h="441" extrusionOk="0">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6744796" y="1555003"/>
              <a:ext cx="16628" cy="14367"/>
            </a:xfrm>
            <a:custGeom>
              <a:avLst/>
              <a:gdLst/>
              <a:ahLst/>
              <a:cxnLst/>
              <a:rect l="l" t="t" r="r" b="b"/>
              <a:pathLst>
                <a:path w="522" h="451" extrusionOk="0">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6750115" y="1593707"/>
              <a:ext cx="15577" cy="13952"/>
            </a:xfrm>
            <a:custGeom>
              <a:avLst/>
              <a:gdLst/>
              <a:ahLst/>
              <a:cxnLst/>
              <a:rect l="l" t="t" r="r" b="b"/>
              <a:pathLst>
                <a:path w="489" h="438" extrusionOk="0">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6"/>
            <p:cNvSpPr/>
            <p:nvPr/>
          </p:nvSpPr>
          <p:spPr>
            <a:xfrm>
              <a:off x="6782353" y="1561852"/>
              <a:ext cx="16692" cy="14335"/>
            </a:xfrm>
            <a:custGeom>
              <a:avLst/>
              <a:gdLst/>
              <a:ahLst/>
              <a:cxnLst/>
              <a:rect l="l" t="t" r="r" b="b"/>
              <a:pathLst>
                <a:path w="524" h="450" extrusionOk="0">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6"/>
            <p:cNvSpPr/>
            <p:nvPr/>
          </p:nvSpPr>
          <p:spPr>
            <a:xfrm>
              <a:off x="6884735" y="1791686"/>
              <a:ext cx="15227" cy="14239"/>
            </a:xfrm>
            <a:custGeom>
              <a:avLst/>
              <a:gdLst/>
              <a:ahLst/>
              <a:cxnLst/>
              <a:rect l="l" t="t" r="r" b="b"/>
              <a:pathLst>
                <a:path w="478" h="447" extrusionOk="0">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6922292" y="1797738"/>
              <a:ext cx="15195" cy="14271"/>
            </a:xfrm>
            <a:custGeom>
              <a:avLst/>
              <a:gdLst/>
              <a:ahLst/>
              <a:cxnLst/>
              <a:rect l="l" t="t" r="r" b="b"/>
              <a:pathLst>
                <a:path w="477" h="448" extrusionOk="0">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6954911" y="1765118"/>
              <a:ext cx="15195" cy="14271"/>
            </a:xfrm>
            <a:custGeom>
              <a:avLst/>
              <a:gdLst/>
              <a:ahLst/>
              <a:cxnLst/>
              <a:rect l="l" t="t" r="r" b="b"/>
              <a:pathLst>
                <a:path w="477" h="448" extrusionOk="0">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6"/>
            <p:cNvSpPr/>
            <p:nvPr/>
          </p:nvSpPr>
          <p:spPr>
            <a:xfrm>
              <a:off x="6916590" y="1759831"/>
              <a:ext cx="16724" cy="14335"/>
            </a:xfrm>
            <a:custGeom>
              <a:avLst/>
              <a:gdLst/>
              <a:ahLst/>
              <a:cxnLst/>
              <a:rect l="l" t="t" r="r" b="b"/>
              <a:pathLst>
                <a:path w="525" h="450" extrusionOk="0">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6"/>
            <p:cNvSpPr/>
            <p:nvPr/>
          </p:nvSpPr>
          <p:spPr>
            <a:xfrm>
              <a:off x="6948477" y="1727593"/>
              <a:ext cx="16979" cy="14367"/>
            </a:xfrm>
            <a:custGeom>
              <a:avLst/>
              <a:gdLst/>
              <a:ahLst/>
              <a:cxnLst/>
              <a:rect l="l" t="t" r="r" b="b"/>
              <a:pathLst>
                <a:path w="533" h="451" extrusionOk="0">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8" name="Google Shape;2618;p56"/>
          <p:cNvGrpSpPr/>
          <p:nvPr/>
        </p:nvGrpSpPr>
        <p:grpSpPr>
          <a:xfrm>
            <a:off x="7696003" y="3334634"/>
            <a:ext cx="303535" cy="219743"/>
            <a:chOff x="5746938" y="1543503"/>
            <a:chExt cx="387261" cy="280356"/>
          </a:xfrm>
        </p:grpSpPr>
        <p:sp>
          <p:nvSpPr>
            <p:cNvPr id="2619" name="Google Shape;2619;p56"/>
            <p:cNvSpPr/>
            <p:nvPr/>
          </p:nvSpPr>
          <p:spPr>
            <a:xfrm>
              <a:off x="5746938" y="1543503"/>
              <a:ext cx="186256" cy="279591"/>
            </a:xfrm>
            <a:custGeom>
              <a:avLst/>
              <a:gdLst/>
              <a:ahLst/>
              <a:cxnLst/>
              <a:rect l="l" t="t" r="r" b="b"/>
              <a:pathLst>
                <a:path w="5847" h="8777" extrusionOk="0">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5949090" y="1543949"/>
              <a:ext cx="185109" cy="279910"/>
            </a:xfrm>
            <a:custGeom>
              <a:avLst/>
              <a:gdLst/>
              <a:ahLst/>
              <a:cxnLst/>
              <a:rect l="l" t="t" r="r" b="b"/>
              <a:pathLst>
                <a:path w="5811" h="8787" extrusionOk="0">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56"/>
          <p:cNvGrpSpPr/>
          <p:nvPr/>
        </p:nvGrpSpPr>
        <p:grpSpPr>
          <a:xfrm>
            <a:off x="7268247" y="3320090"/>
            <a:ext cx="289279" cy="248831"/>
            <a:chOff x="6196730" y="1525346"/>
            <a:chExt cx="369072" cy="317467"/>
          </a:xfrm>
        </p:grpSpPr>
        <p:sp>
          <p:nvSpPr>
            <p:cNvPr id="2622" name="Google Shape;2622;p56"/>
            <p:cNvSpPr/>
            <p:nvPr/>
          </p:nvSpPr>
          <p:spPr>
            <a:xfrm>
              <a:off x="6285478" y="1697140"/>
              <a:ext cx="193870" cy="145673"/>
            </a:xfrm>
            <a:custGeom>
              <a:avLst/>
              <a:gdLst/>
              <a:ahLst/>
              <a:cxnLst/>
              <a:rect l="l" t="t" r="r" b="b"/>
              <a:pathLst>
                <a:path w="6086" h="4573" extrusionOk="0">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6391301" y="1525346"/>
              <a:ext cx="174502" cy="317467"/>
            </a:xfrm>
            <a:custGeom>
              <a:avLst/>
              <a:gdLst/>
              <a:ahLst/>
              <a:cxnLst/>
              <a:rect l="l" t="t" r="r" b="b"/>
              <a:pathLst>
                <a:path w="5478" h="9966" extrusionOk="0">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6196730" y="1525346"/>
              <a:ext cx="172622" cy="317467"/>
            </a:xfrm>
            <a:custGeom>
              <a:avLst/>
              <a:gdLst/>
              <a:ahLst/>
              <a:cxnLst/>
              <a:rect l="l" t="t" r="r" b="b"/>
              <a:pathLst>
                <a:path w="5419" h="9966" extrusionOk="0">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5" name="Google Shape;2625;p56"/>
          <p:cNvGrpSpPr/>
          <p:nvPr/>
        </p:nvGrpSpPr>
        <p:grpSpPr>
          <a:xfrm>
            <a:off x="5130992" y="1553117"/>
            <a:ext cx="193252" cy="287781"/>
            <a:chOff x="4940592" y="1500690"/>
            <a:chExt cx="246558" cy="367161"/>
          </a:xfrm>
        </p:grpSpPr>
        <p:sp>
          <p:nvSpPr>
            <p:cNvPr id="2626" name="Google Shape;2626;p56"/>
            <p:cNvSpPr/>
            <p:nvPr/>
          </p:nvSpPr>
          <p:spPr>
            <a:xfrm>
              <a:off x="4961075" y="1766934"/>
              <a:ext cx="44024" cy="74732"/>
            </a:xfrm>
            <a:custGeom>
              <a:avLst/>
              <a:gdLst/>
              <a:ahLst/>
              <a:cxnLst/>
              <a:rect l="l" t="t" r="r" b="b"/>
              <a:pathLst>
                <a:path w="1382" h="2346" extrusionOk="0">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5009240" y="1623937"/>
              <a:ext cx="37207" cy="36824"/>
            </a:xfrm>
            <a:custGeom>
              <a:avLst/>
              <a:gdLst/>
              <a:ahLst/>
              <a:cxnLst/>
              <a:rect l="l" t="t" r="r" b="b"/>
              <a:pathLst>
                <a:path w="1168" h="1156" extrusionOk="0">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5110125" y="1785123"/>
              <a:ext cx="50458" cy="50108"/>
            </a:xfrm>
            <a:custGeom>
              <a:avLst/>
              <a:gdLst/>
              <a:ahLst/>
              <a:cxnLst/>
              <a:rect l="l" t="t" r="r" b="b"/>
              <a:pathLst>
                <a:path w="1584" h="1573" extrusionOk="0">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4940592" y="1500690"/>
              <a:ext cx="246558" cy="367161"/>
            </a:xfrm>
            <a:custGeom>
              <a:avLst/>
              <a:gdLst/>
              <a:ahLst/>
              <a:cxnLst/>
              <a:rect l="l" t="t" r="r" b="b"/>
              <a:pathLst>
                <a:path w="7740" h="11526" extrusionOk="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56"/>
          <p:cNvGrpSpPr/>
          <p:nvPr/>
        </p:nvGrpSpPr>
        <p:grpSpPr>
          <a:xfrm>
            <a:off x="5988132" y="3739798"/>
            <a:ext cx="228982" cy="285474"/>
            <a:chOff x="8007400" y="2902278"/>
            <a:chExt cx="285230" cy="355597"/>
          </a:xfrm>
        </p:grpSpPr>
        <p:sp>
          <p:nvSpPr>
            <p:cNvPr id="2631" name="Google Shape;2631;p56"/>
            <p:cNvSpPr/>
            <p:nvPr/>
          </p:nvSpPr>
          <p:spPr>
            <a:xfrm>
              <a:off x="8134820" y="3165305"/>
              <a:ext cx="39851" cy="39851"/>
            </a:xfrm>
            <a:custGeom>
              <a:avLst/>
              <a:gdLst/>
              <a:ahLst/>
              <a:cxnLst/>
              <a:rect l="l" t="t" r="r" b="b"/>
              <a:pathLst>
                <a:path w="1251" h="1251" extrusionOk="0">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6"/>
            <p:cNvSpPr/>
            <p:nvPr/>
          </p:nvSpPr>
          <p:spPr>
            <a:xfrm>
              <a:off x="8007400" y="2902278"/>
              <a:ext cx="285230" cy="355597"/>
            </a:xfrm>
            <a:custGeom>
              <a:avLst/>
              <a:gdLst/>
              <a:ahLst/>
              <a:cxnLst/>
              <a:rect l="l" t="t" r="r" b="b"/>
              <a:pathLst>
                <a:path w="8954" h="11163" extrusionOk="0">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3" name="Google Shape;2633;p56"/>
          <p:cNvSpPr/>
          <p:nvPr/>
        </p:nvSpPr>
        <p:spPr>
          <a:xfrm>
            <a:off x="6417753" y="1994983"/>
            <a:ext cx="244076" cy="286052"/>
          </a:xfrm>
          <a:custGeom>
            <a:avLst/>
            <a:gdLst/>
            <a:ahLst/>
            <a:cxnLst/>
            <a:rect l="l" t="t" r="r" b="b"/>
            <a:pathLst>
              <a:path w="9524" h="11163" extrusionOk="0">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6847936" y="1992236"/>
            <a:ext cx="261613" cy="291545"/>
          </a:xfrm>
          <a:custGeom>
            <a:avLst/>
            <a:gdLst/>
            <a:ahLst/>
            <a:cxnLst/>
            <a:rect l="l" t="t" r="r" b="b"/>
            <a:pathLst>
              <a:path w="9990" h="11133" extrusionOk="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5" name="Google Shape;2635;p56"/>
          <p:cNvGrpSpPr/>
          <p:nvPr/>
        </p:nvGrpSpPr>
        <p:grpSpPr>
          <a:xfrm>
            <a:off x="6414322" y="3301295"/>
            <a:ext cx="250938" cy="286422"/>
            <a:chOff x="6685259" y="2902852"/>
            <a:chExt cx="311414" cy="355406"/>
          </a:xfrm>
        </p:grpSpPr>
        <p:sp>
          <p:nvSpPr>
            <p:cNvPr id="2636" name="Google Shape;2636;p56"/>
            <p:cNvSpPr/>
            <p:nvPr/>
          </p:nvSpPr>
          <p:spPr>
            <a:xfrm>
              <a:off x="6835805" y="3045466"/>
              <a:ext cx="10671" cy="155134"/>
            </a:xfrm>
            <a:custGeom>
              <a:avLst/>
              <a:gdLst/>
              <a:ahLst/>
              <a:cxnLst/>
              <a:rect l="l" t="t" r="r" b="b"/>
              <a:pathLst>
                <a:path w="335" h="4870" extrusionOk="0">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6765661" y="2938497"/>
              <a:ext cx="149846" cy="63774"/>
            </a:xfrm>
            <a:custGeom>
              <a:avLst/>
              <a:gdLst/>
              <a:ahLst/>
              <a:cxnLst/>
              <a:rect l="l" t="t" r="r" b="b"/>
              <a:pathLst>
                <a:path w="4704" h="2002" extrusionOk="0">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6685259" y="2902852"/>
              <a:ext cx="311414" cy="355406"/>
            </a:xfrm>
            <a:custGeom>
              <a:avLst/>
              <a:gdLst/>
              <a:ahLst/>
              <a:cxnLst/>
              <a:rect l="l" t="t" r="r" b="b"/>
              <a:pathLst>
                <a:path w="9776" h="11157" extrusionOk="0">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9" name="Google Shape;2639;p56"/>
          <p:cNvGrpSpPr/>
          <p:nvPr/>
        </p:nvGrpSpPr>
        <p:grpSpPr>
          <a:xfrm>
            <a:off x="8144720" y="2872357"/>
            <a:ext cx="281838" cy="278917"/>
            <a:chOff x="5309250" y="2903170"/>
            <a:chExt cx="359579" cy="355852"/>
          </a:xfrm>
        </p:grpSpPr>
        <p:sp>
          <p:nvSpPr>
            <p:cNvPr id="2640" name="Google Shape;2640;p56"/>
            <p:cNvSpPr/>
            <p:nvPr/>
          </p:nvSpPr>
          <p:spPr>
            <a:xfrm>
              <a:off x="5410517" y="3006317"/>
              <a:ext cx="77854" cy="76452"/>
            </a:xfrm>
            <a:custGeom>
              <a:avLst/>
              <a:gdLst/>
              <a:ahLst/>
              <a:cxnLst/>
              <a:rect l="l" t="t" r="r" b="b"/>
              <a:pathLst>
                <a:path w="2444" h="2400" extrusionOk="0">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5309250" y="2903170"/>
              <a:ext cx="359579" cy="355852"/>
            </a:xfrm>
            <a:custGeom>
              <a:avLst/>
              <a:gdLst/>
              <a:ahLst/>
              <a:cxnLst/>
              <a:rect l="l" t="t" r="r" b="b"/>
              <a:pathLst>
                <a:path w="11288" h="11171" extrusionOk="0">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5466263" y="3032979"/>
              <a:ext cx="127101" cy="146214"/>
            </a:xfrm>
            <a:custGeom>
              <a:avLst/>
              <a:gdLst/>
              <a:ahLst/>
              <a:cxnLst/>
              <a:rect l="l" t="t" r="r" b="b"/>
              <a:pathLst>
                <a:path w="3990" h="4590" extrusionOk="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56"/>
          <p:cNvGrpSpPr/>
          <p:nvPr/>
        </p:nvGrpSpPr>
        <p:grpSpPr>
          <a:xfrm>
            <a:off x="2038224" y="2425631"/>
            <a:ext cx="261637" cy="296175"/>
            <a:chOff x="2199565" y="2421172"/>
            <a:chExt cx="312179" cy="353431"/>
          </a:xfrm>
        </p:grpSpPr>
        <p:sp>
          <p:nvSpPr>
            <p:cNvPr id="2644" name="Google Shape;2644;p56"/>
            <p:cNvSpPr/>
            <p:nvPr/>
          </p:nvSpPr>
          <p:spPr>
            <a:xfrm>
              <a:off x="2199565" y="2421172"/>
              <a:ext cx="312179" cy="353431"/>
            </a:xfrm>
            <a:custGeom>
              <a:avLst/>
              <a:gdLst/>
              <a:ahLst/>
              <a:cxnLst/>
              <a:rect l="l" t="t" r="r" b="b"/>
              <a:pathLst>
                <a:path w="9800" h="11095" extrusionOk="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2335745" y="2471248"/>
              <a:ext cx="40997" cy="40615"/>
            </a:xfrm>
            <a:custGeom>
              <a:avLst/>
              <a:gdLst/>
              <a:ahLst/>
              <a:cxnLst/>
              <a:rect l="l" t="t" r="r" b="b"/>
              <a:pathLst>
                <a:path w="1287" h="1275" extrusionOk="0">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56"/>
          <p:cNvGrpSpPr/>
          <p:nvPr/>
        </p:nvGrpSpPr>
        <p:grpSpPr>
          <a:xfrm>
            <a:off x="1599318" y="2427847"/>
            <a:ext cx="272057" cy="291745"/>
            <a:chOff x="1750887" y="2425727"/>
            <a:chExt cx="320143" cy="343269"/>
          </a:xfrm>
        </p:grpSpPr>
        <p:sp>
          <p:nvSpPr>
            <p:cNvPr id="2647" name="Google Shape;2647;p56"/>
            <p:cNvSpPr/>
            <p:nvPr/>
          </p:nvSpPr>
          <p:spPr>
            <a:xfrm>
              <a:off x="1750887" y="2425727"/>
              <a:ext cx="320143" cy="289052"/>
            </a:xfrm>
            <a:custGeom>
              <a:avLst/>
              <a:gdLst/>
              <a:ahLst/>
              <a:cxnLst/>
              <a:rect l="l" t="t" r="r" b="b"/>
              <a:pathLst>
                <a:path w="10050" h="9074" extrusionOk="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1751652" y="2558467"/>
              <a:ext cx="319378" cy="210530"/>
            </a:xfrm>
            <a:custGeom>
              <a:avLst/>
              <a:gdLst/>
              <a:ahLst/>
              <a:cxnLst/>
              <a:rect l="l" t="t" r="r" b="b"/>
              <a:pathLst>
                <a:path w="10026" h="6609" extrusionOk="0">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56"/>
          <p:cNvGrpSpPr/>
          <p:nvPr/>
        </p:nvGrpSpPr>
        <p:grpSpPr>
          <a:xfrm>
            <a:off x="1152759" y="2430444"/>
            <a:ext cx="282737" cy="286551"/>
            <a:chOff x="1298037" y="2425727"/>
            <a:chExt cx="338364" cy="342887"/>
          </a:xfrm>
        </p:grpSpPr>
        <p:sp>
          <p:nvSpPr>
            <p:cNvPr id="2650" name="Google Shape;2650;p56"/>
            <p:cNvSpPr/>
            <p:nvPr/>
          </p:nvSpPr>
          <p:spPr>
            <a:xfrm>
              <a:off x="1339384" y="2471631"/>
              <a:ext cx="256050" cy="136180"/>
            </a:xfrm>
            <a:custGeom>
              <a:avLst/>
              <a:gdLst/>
              <a:ahLst/>
              <a:cxnLst/>
              <a:rect l="l" t="t" r="r" b="b"/>
              <a:pathLst>
                <a:path w="8038" h="4275" extrusionOk="0">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1341646" y="2618036"/>
              <a:ext cx="50490" cy="50458"/>
            </a:xfrm>
            <a:custGeom>
              <a:avLst/>
              <a:gdLst/>
              <a:ahLst/>
              <a:cxnLst/>
              <a:rect l="l" t="t" r="r" b="b"/>
              <a:pathLst>
                <a:path w="1585" h="1584" extrusionOk="0">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1542301" y="2618036"/>
              <a:ext cx="50076" cy="50458"/>
            </a:xfrm>
            <a:custGeom>
              <a:avLst/>
              <a:gdLst/>
              <a:ahLst/>
              <a:cxnLst/>
              <a:rect l="l" t="t" r="r" b="b"/>
              <a:pathLst>
                <a:path w="1572" h="1584" extrusionOk="0">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1298037" y="2425727"/>
              <a:ext cx="338364" cy="342887"/>
            </a:xfrm>
            <a:custGeom>
              <a:avLst/>
              <a:gdLst/>
              <a:ahLst/>
              <a:cxnLst/>
              <a:rect l="l" t="t" r="r" b="b"/>
              <a:pathLst>
                <a:path w="10622" h="10764" extrusionOk="0">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56"/>
          <p:cNvSpPr/>
          <p:nvPr/>
        </p:nvSpPr>
        <p:spPr>
          <a:xfrm>
            <a:off x="707250" y="2426789"/>
            <a:ext cx="285422" cy="293859"/>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5" name="Google Shape;2655;p56"/>
          <p:cNvGrpSpPr/>
          <p:nvPr/>
        </p:nvGrpSpPr>
        <p:grpSpPr>
          <a:xfrm>
            <a:off x="3785923" y="2435395"/>
            <a:ext cx="261653" cy="276649"/>
            <a:chOff x="3974207" y="2429009"/>
            <a:chExt cx="320143" cy="338491"/>
          </a:xfrm>
        </p:grpSpPr>
        <p:sp>
          <p:nvSpPr>
            <p:cNvPr id="2656" name="Google Shape;2656;p56"/>
            <p:cNvSpPr/>
            <p:nvPr/>
          </p:nvSpPr>
          <p:spPr>
            <a:xfrm>
              <a:off x="3974207" y="2429009"/>
              <a:ext cx="320143" cy="338491"/>
            </a:xfrm>
            <a:custGeom>
              <a:avLst/>
              <a:gdLst/>
              <a:ahLst/>
              <a:cxnLst/>
              <a:rect l="l" t="t" r="r" b="b"/>
              <a:pathLst>
                <a:path w="10050" h="10626" extrusionOk="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4086846" y="2479977"/>
              <a:ext cx="207503" cy="245793"/>
            </a:xfrm>
            <a:custGeom>
              <a:avLst/>
              <a:gdLst/>
              <a:ahLst/>
              <a:cxnLst/>
              <a:rect l="l" t="t" r="r" b="b"/>
              <a:pathLst>
                <a:path w="6514" h="7716" extrusionOk="0">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56"/>
          <p:cNvGrpSpPr/>
          <p:nvPr/>
        </p:nvGrpSpPr>
        <p:grpSpPr>
          <a:xfrm>
            <a:off x="2462642" y="2437341"/>
            <a:ext cx="291084" cy="272757"/>
            <a:chOff x="2623237" y="2431047"/>
            <a:chExt cx="355024" cy="332630"/>
          </a:xfrm>
        </p:grpSpPr>
        <p:sp>
          <p:nvSpPr>
            <p:cNvPr id="2659" name="Google Shape;2659;p56"/>
            <p:cNvSpPr/>
            <p:nvPr/>
          </p:nvSpPr>
          <p:spPr>
            <a:xfrm>
              <a:off x="2655856" y="2604370"/>
              <a:ext cx="48579" cy="64506"/>
            </a:xfrm>
            <a:custGeom>
              <a:avLst/>
              <a:gdLst/>
              <a:ahLst/>
              <a:cxnLst/>
              <a:rect l="l" t="t" r="r" b="b"/>
              <a:pathLst>
                <a:path w="1525" h="2025" extrusionOk="0">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6"/>
            <p:cNvSpPr/>
            <p:nvPr/>
          </p:nvSpPr>
          <p:spPr>
            <a:xfrm>
              <a:off x="2623237" y="2431047"/>
              <a:ext cx="355024" cy="332630"/>
            </a:xfrm>
            <a:custGeom>
              <a:avLst/>
              <a:gdLst/>
              <a:ahLst/>
              <a:cxnLst/>
              <a:rect l="l" t="t" r="r" b="b"/>
              <a:pathLst>
                <a:path w="11145" h="10442" extrusionOk="0">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6"/>
            <p:cNvSpPr/>
            <p:nvPr/>
          </p:nvSpPr>
          <p:spPr>
            <a:xfrm>
              <a:off x="2897827" y="2604753"/>
              <a:ext cx="48197" cy="64506"/>
            </a:xfrm>
            <a:custGeom>
              <a:avLst/>
              <a:gdLst/>
              <a:ahLst/>
              <a:cxnLst/>
              <a:rect l="l" t="t" r="r" b="b"/>
              <a:pathLst>
                <a:path w="1513" h="2025" extrusionOk="0">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2775695" y="2551650"/>
              <a:ext cx="51223" cy="51223"/>
            </a:xfrm>
            <a:custGeom>
              <a:avLst/>
              <a:gdLst/>
              <a:ahLst/>
              <a:cxnLst/>
              <a:rect l="l" t="t" r="r" b="b"/>
              <a:pathLst>
                <a:path w="1608" h="1608" extrusionOk="0">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56"/>
          <p:cNvGrpSpPr/>
          <p:nvPr/>
        </p:nvGrpSpPr>
        <p:grpSpPr>
          <a:xfrm>
            <a:off x="5955462" y="3300316"/>
            <a:ext cx="294322" cy="288380"/>
            <a:chOff x="6657194" y="2434073"/>
            <a:chExt cx="375507" cy="367925"/>
          </a:xfrm>
        </p:grpSpPr>
        <p:sp>
          <p:nvSpPr>
            <p:cNvPr id="2664" name="Google Shape;2664;p56"/>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56"/>
          <p:cNvGrpSpPr/>
          <p:nvPr/>
        </p:nvGrpSpPr>
        <p:grpSpPr>
          <a:xfrm>
            <a:off x="6395601" y="1558909"/>
            <a:ext cx="288380" cy="276195"/>
            <a:chOff x="7101317" y="2441655"/>
            <a:chExt cx="367925" cy="352380"/>
          </a:xfrm>
        </p:grpSpPr>
        <p:sp>
          <p:nvSpPr>
            <p:cNvPr id="2668" name="Google Shape;2668;p56"/>
            <p:cNvSpPr/>
            <p:nvPr/>
          </p:nvSpPr>
          <p:spPr>
            <a:xfrm>
              <a:off x="7101317" y="2441655"/>
              <a:ext cx="367925" cy="352380"/>
            </a:xfrm>
            <a:custGeom>
              <a:avLst/>
              <a:gdLst/>
              <a:ahLst/>
              <a:cxnLst/>
              <a:rect l="l" t="t" r="r" b="b"/>
              <a:pathLst>
                <a:path w="11550" h="11062" extrusionOk="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7222302" y="2588443"/>
              <a:ext cx="124426" cy="124043"/>
            </a:xfrm>
            <a:custGeom>
              <a:avLst/>
              <a:gdLst/>
              <a:ahLst/>
              <a:cxnLst/>
              <a:rect l="l" t="t" r="r" b="b"/>
              <a:pathLst>
                <a:path w="3906" h="3894" extrusionOk="0">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56"/>
          <p:cNvGrpSpPr/>
          <p:nvPr/>
        </p:nvGrpSpPr>
        <p:grpSpPr>
          <a:xfrm>
            <a:off x="7268696" y="2867925"/>
            <a:ext cx="288380" cy="287781"/>
            <a:chOff x="5756399" y="2434456"/>
            <a:chExt cx="367925" cy="367161"/>
          </a:xfrm>
        </p:grpSpPr>
        <p:sp>
          <p:nvSpPr>
            <p:cNvPr id="2671" name="Google Shape;2671;p56"/>
            <p:cNvSpPr/>
            <p:nvPr/>
          </p:nvSpPr>
          <p:spPr>
            <a:xfrm>
              <a:off x="5864865" y="2563023"/>
              <a:ext cx="39882" cy="68297"/>
            </a:xfrm>
            <a:custGeom>
              <a:avLst/>
              <a:gdLst/>
              <a:ahLst/>
              <a:cxnLst/>
              <a:rect l="l" t="t" r="r" b="b"/>
              <a:pathLst>
                <a:path w="1252" h="2144" extrusionOk="0">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5920261" y="2563023"/>
              <a:ext cx="40233" cy="68297"/>
            </a:xfrm>
            <a:custGeom>
              <a:avLst/>
              <a:gdLst/>
              <a:ahLst/>
              <a:cxnLst/>
              <a:rect l="l" t="t" r="r" b="b"/>
              <a:pathLst>
                <a:path w="1263" h="2144" extrusionOk="0">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5790165" y="2646451"/>
              <a:ext cx="39851" cy="68329"/>
            </a:xfrm>
            <a:custGeom>
              <a:avLst/>
              <a:gdLst/>
              <a:ahLst/>
              <a:cxnLst/>
              <a:rect l="l" t="t" r="r" b="b"/>
              <a:pathLst>
                <a:path w="1251" h="2145" extrusionOk="0">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6050707" y="2646451"/>
              <a:ext cx="39882" cy="68329"/>
            </a:xfrm>
            <a:custGeom>
              <a:avLst/>
              <a:gdLst/>
              <a:ahLst/>
              <a:cxnLst/>
              <a:rect l="l" t="t" r="r" b="b"/>
              <a:pathLst>
                <a:path w="1252" h="2145" extrusionOk="0">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5976007" y="2563023"/>
              <a:ext cx="39851" cy="68297"/>
            </a:xfrm>
            <a:custGeom>
              <a:avLst/>
              <a:gdLst/>
              <a:ahLst/>
              <a:cxnLst/>
              <a:rect l="l" t="t" r="r" b="b"/>
              <a:pathLst>
                <a:path w="1251" h="2144" extrusionOk="0">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5919114" y="2453027"/>
              <a:ext cx="42877" cy="43673"/>
            </a:xfrm>
            <a:custGeom>
              <a:avLst/>
              <a:gdLst/>
              <a:ahLst/>
              <a:cxnLst/>
              <a:rect l="l" t="t" r="r" b="b"/>
              <a:pathLst>
                <a:path w="1346" h="1371" extrusionOk="0">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5756399" y="2434456"/>
              <a:ext cx="367925" cy="367161"/>
            </a:xfrm>
            <a:custGeom>
              <a:avLst/>
              <a:gdLst/>
              <a:ahLst/>
              <a:cxnLst/>
              <a:rect l="l" t="t" r="r" b="b"/>
              <a:pathLst>
                <a:path w="11550" h="11526" extrusionOk="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56"/>
          <p:cNvSpPr/>
          <p:nvPr/>
        </p:nvSpPr>
        <p:spPr>
          <a:xfrm>
            <a:off x="5523118" y="1994181"/>
            <a:ext cx="288703" cy="287654"/>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5957535" y="2438485"/>
            <a:ext cx="290176" cy="269676"/>
          </a:xfrm>
          <a:custGeom>
            <a:avLst/>
            <a:gdLst/>
            <a:ahLst/>
            <a:cxnLst/>
            <a:rect l="l" t="t" r="r" b="b"/>
            <a:pathLst>
              <a:path w="11621" h="10800" extrusionOk="0">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0" name="Google Shape;2680;p56"/>
          <p:cNvGrpSpPr/>
          <p:nvPr/>
        </p:nvGrpSpPr>
        <p:grpSpPr>
          <a:xfrm>
            <a:off x="5956198" y="1552817"/>
            <a:ext cx="292849" cy="288380"/>
            <a:chOff x="7964906" y="2434073"/>
            <a:chExt cx="373627" cy="367925"/>
          </a:xfrm>
        </p:grpSpPr>
        <p:sp>
          <p:nvSpPr>
            <p:cNvPr id="2681" name="Google Shape;2681;p56"/>
            <p:cNvSpPr/>
            <p:nvPr/>
          </p:nvSpPr>
          <p:spPr>
            <a:xfrm>
              <a:off x="8252397" y="2622942"/>
              <a:ext cx="46699" cy="46317"/>
            </a:xfrm>
            <a:custGeom>
              <a:avLst/>
              <a:gdLst/>
              <a:ahLst/>
              <a:cxnLst/>
              <a:rect l="l" t="t" r="r" b="b"/>
              <a:pathLst>
                <a:path w="1466" h="1454" extrusionOk="0">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7964906" y="2434073"/>
              <a:ext cx="373627" cy="367925"/>
            </a:xfrm>
            <a:custGeom>
              <a:avLst/>
              <a:gdLst/>
              <a:ahLst/>
              <a:cxnLst/>
              <a:rect l="l" t="t" r="r" b="b"/>
              <a:pathLst>
                <a:path w="11729" h="11550" extrusionOk="0">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56"/>
          <p:cNvGrpSpPr/>
          <p:nvPr/>
        </p:nvGrpSpPr>
        <p:grpSpPr>
          <a:xfrm>
            <a:off x="5082679" y="4177986"/>
            <a:ext cx="289878" cy="282537"/>
            <a:chOff x="6194086" y="2437737"/>
            <a:chExt cx="369837" cy="360471"/>
          </a:xfrm>
        </p:grpSpPr>
        <p:sp>
          <p:nvSpPr>
            <p:cNvPr id="2684" name="Google Shape;2684;p56"/>
            <p:cNvSpPr/>
            <p:nvPr/>
          </p:nvSpPr>
          <p:spPr>
            <a:xfrm>
              <a:off x="6194086" y="2437737"/>
              <a:ext cx="369837" cy="360471"/>
            </a:xfrm>
            <a:custGeom>
              <a:avLst/>
              <a:gdLst/>
              <a:ahLst/>
              <a:cxnLst/>
              <a:rect l="l" t="t" r="r" b="b"/>
              <a:pathLst>
                <a:path w="11610" h="11316" extrusionOk="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6251362" y="2655721"/>
              <a:ext cx="89927" cy="88621"/>
            </a:xfrm>
            <a:custGeom>
              <a:avLst/>
              <a:gdLst/>
              <a:ahLst/>
              <a:cxnLst/>
              <a:rect l="l" t="t" r="r" b="b"/>
              <a:pathLst>
                <a:path w="2823" h="2782" extrusionOk="0">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6" name="Google Shape;2686;p56"/>
          <p:cNvGrpSpPr/>
          <p:nvPr/>
        </p:nvGrpSpPr>
        <p:grpSpPr>
          <a:xfrm>
            <a:off x="5081214" y="2435548"/>
            <a:ext cx="292807" cy="275548"/>
            <a:chOff x="2464780" y="2072430"/>
            <a:chExt cx="1086484" cy="1022822"/>
          </a:xfrm>
        </p:grpSpPr>
        <p:sp>
          <p:nvSpPr>
            <p:cNvPr id="2687" name="Google Shape;2687;p56"/>
            <p:cNvSpPr/>
            <p:nvPr/>
          </p:nvSpPr>
          <p:spPr>
            <a:xfrm>
              <a:off x="2464780" y="2072430"/>
              <a:ext cx="1086484" cy="1022822"/>
            </a:xfrm>
            <a:custGeom>
              <a:avLst/>
              <a:gdLst/>
              <a:ahLst/>
              <a:cxnLst/>
              <a:rect l="l" t="t" r="r" b="b"/>
              <a:pathLst>
                <a:path w="1086484" h="1022822" extrusionOk="0">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8" name="Google Shape;2688;p56"/>
            <p:cNvSpPr/>
            <p:nvPr/>
          </p:nvSpPr>
          <p:spPr>
            <a:xfrm>
              <a:off x="2650458" y="2601879"/>
              <a:ext cx="307695" cy="307695"/>
            </a:xfrm>
            <a:custGeom>
              <a:avLst/>
              <a:gdLst/>
              <a:ahLst/>
              <a:cxnLst/>
              <a:rect l="l" t="t" r="r" b="b"/>
              <a:pathLst>
                <a:path w="307695" h="307695" extrusionOk="0">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89" name="Google Shape;2689;p56"/>
          <p:cNvGrpSpPr/>
          <p:nvPr/>
        </p:nvGrpSpPr>
        <p:grpSpPr>
          <a:xfrm>
            <a:off x="8140096" y="2014524"/>
            <a:ext cx="291086" cy="246969"/>
            <a:chOff x="4271188" y="53984"/>
            <a:chExt cx="1536886" cy="1303957"/>
          </a:xfrm>
        </p:grpSpPr>
        <p:sp>
          <p:nvSpPr>
            <p:cNvPr id="2690" name="Google Shape;2690;p56"/>
            <p:cNvSpPr/>
            <p:nvPr/>
          </p:nvSpPr>
          <p:spPr>
            <a:xfrm>
              <a:off x="4271188" y="287086"/>
              <a:ext cx="1536886" cy="1070855"/>
            </a:xfrm>
            <a:custGeom>
              <a:avLst/>
              <a:gdLst/>
              <a:ahLst/>
              <a:cxnLst/>
              <a:rect l="l" t="t" r="r" b="b"/>
              <a:pathLst>
                <a:path w="1536886" h="1070855" extrusionOk="0">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1" name="Google Shape;2691;p56"/>
            <p:cNvSpPr/>
            <p:nvPr/>
          </p:nvSpPr>
          <p:spPr>
            <a:xfrm>
              <a:off x="5203597" y="473752"/>
              <a:ext cx="324748" cy="324748"/>
            </a:xfrm>
            <a:custGeom>
              <a:avLst/>
              <a:gdLst/>
              <a:ahLst/>
              <a:cxnLst/>
              <a:rect l="l" t="t" r="r" b="b"/>
              <a:pathLst>
                <a:path w="324748" h="324748" extrusionOk="0">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2" name="Google Shape;2692;p56"/>
            <p:cNvSpPr/>
            <p:nvPr/>
          </p:nvSpPr>
          <p:spPr>
            <a:xfrm>
              <a:off x="4784015" y="53984"/>
              <a:ext cx="45025" cy="138265"/>
            </a:xfrm>
            <a:custGeom>
              <a:avLst/>
              <a:gdLst/>
              <a:ahLst/>
              <a:cxnLst/>
              <a:rect l="l" t="t" r="r" b="b"/>
              <a:pathLst>
                <a:path w="45025" h="138265" extrusionOk="0">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3" name="Google Shape;2693;p56"/>
            <p:cNvSpPr/>
            <p:nvPr/>
          </p:nvSpPr>
          <p:spPr>
            <a:xfrm>
              <a:off x="4595516" y="148449"/>
              <a:ext cx="110954" cy="110958"/>
            </a:xfrm>
            <a:custGeom>
              <a:avLst/>
              <a:gdLst/>
              <a:ahLst/>
              <a:cxnLst/>
              <a:rect l="l" t="t" r="r" b="b"/>
              <a:pathLst>
                <a:path w="110954" h="110958" extrusionOk="0">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4" name="Google Shape;2694;p56"/>
            <p:cNvSpPr/>
            <p:nvPr/>
          </p:nvSpPr>
          <p:spPr>
            <a:xfrm>
              <a:off x="4903650" y="148449"/>
              <a:ext cx="110954" cy="110955"/>
            </a:xfrm>
            <a:custGeom>
              <a:avLst/>
              <a:gdLst/>
              <a:ahLst/>
              <a:cxnLst/>
              <a:rect l="l" t="t" r="r" b="b"/>
              <a:pathLst>
                <a:path w="110954" h="110955" extrusionOk="0">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5" name="Google Shape;2695;p56"/>
            <p:cNvSpPr/>
            <p:nvPr/>
          </p:nvSpPr>
          <p:spPr>
            <a:xfrm>
              <a:off x="4550916" y="1126433"/>
              <a:ext cx="138265" cy="138265"/>
            </a:xfrm>
            <a:custGeom>
              <a:avLst/>
              <a:gdLst/>
              <a:ahLst/>
              <a:cxnLst/>
              <a:rect l="l" t="t" r="r" b="b"/>
              <a:pathLst>
                <a:path w="138265" h="138265" extrusionOk="0">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6" name="Google Shape;2696;p56"/>
            <p:cNvSpPr/>
            <p:nvPr/>
          </p:nvSpPr>
          <p:spPr>
            <a:xfrm>
              <a:off x="5395996" y="1126433"/>
              <a:ext cx="138265" cy="138265"/>
            </a:xfrm>
            <a:custGeom>
              <a:avLst/>
              <a:gdLst/>
              <a:ahLst/>
              <a:cxnLst/>
              <a:rect l="l" t="t" r="r" b="b"/>
              <a:pathLst>
                <a:path w="138265" h="138265" extrusionOk="0">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7" name="Google Shape;2697;p56"/>
          <p:cNvGrpSpPr/>
          <p:nvPr/>
        </p:nvGrpSpPr>
        <p:grpSpPr>
          <a:xfrm>
            <a:off x="7738492" y="2428997"/>
            <a:ext cx="218558" cy="288652"/>
            <a:chOff x="6750875" y="237746"/>
            <a:chExt cx="809176" cy="1068685"/>
          </a:xfrm>
        </p:grpSpPr>
        <p:sp>
          <p:nvSpPr>
            <p:cNvPr id="2698" name="Google Shape;2698;p56"/>
            <p:cNvSpPr/>
            <p:nvPr/>
          </p:nvSpPr>
          <p:spPr>
            <a:xfrm>
              <a:off x="6750875" y="237746"/>
              <a:ext cx="809176" cy="1068685"/>
            </a:xfrm>
            <a:custGeom>
              <a:avLst/>
              <a:gdLst/>
              <a:ahLst/>
              <a:cxnLst/>
              <a:rect l="l" t="t" r="r" b="b"/>
              <a:pathLst>
                <a:path w="809176" h="1068685" extrusionOk="0">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9" name="Google Shape;2699;p56"/>
            <p:cNvSpPr/>
            <p:nvPr/>
          </p:nvSpPr>
          <p:spPr>
            <a:xfrm>
              <a:off x="7106474" y="432568"/>
              <a:ext cx="226016" cy="226014"/>
            </a:xfrm>
            <a:custGeom>
              <a:avLst/>
              <a:gdLst/>
              <a:ahLst/>
              <a:cxnLst/>
              <a:rect l="l" t="t" r="r" b="b"/>
              <a:pathLst>
                <a:path w="226016" h="226014" extrusionOk="0">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0" name="Google Shape;2700;p56"/>
            <p:cNvSpPr/>
            <p:nvPr/>
          </p:nvSpPr>
          <p:spPr>
            <a:xfrm>
              <a:off x="7041582" y="367674"/>
              <a:ext cx="355798" cy="355798"/>
            </a:xfrm>
            <a:custGeom>
              <a:avLst/>
              <a:gdLst/>
              <a:ahLst/>
              <a:cxnLst/>
              <a:rect l="l" t="t" r="r" b="b"/>
              <a:pathLst>
                <a:path w="355798" h="355798" extrusionOk="0">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1" name="Google Shape;2701;p56"/>
            <p:cNvSpPr/>
            <p:nvPr/>
          </p:nvSpPr>
          <p:spPr>
            <a:xfrm>
              <a:off x="7041582" y="756903"/>
              <a:ext cx="355798" cy="98221"/>
            </a:xfrm>
            <a:custGeom>
              <a:avLst/>
              <a:gdLst/>
              <a:ahLst/>
              <a:cxnLst/>
              <a:rect l="l" t="t" r="r" b="b"/>
              <a:pathLst>
                <a:path w="355798" h="98221" extrusionOk="0">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2" name="Google Shape;2702;p56"/>
            <p:cNvSpPr/>
            <p:nvPr/>
          </p:nvSpPr>
          <p:spPr>
            <a:xfrm>
              <a:off x="7041582" y="886687"/>
              <a:ext cx="355798" cy="31336"/>
            </a:xfrm>
            <a:custGeom>
              <a:avLst/>
              <a:gdLst/>
              <a:ahLst/>
              <a:cxnLst/>
              <a:rect l="l" t="t" r="r" b="b"/>
              <a:pathLst>
                <a:path w="355798" h="31336" extrusionOk="0">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3" name="Google Shape;2703;p56"/>
            <p:cNvSpPr/>
            <p:nvPr/>
          </p:nvSpPr>
          <p:spPr>
            <a:xfrm>
              <a:off x="7106474" y="949588"/>
              <a:ext cx="226014" cy="31336"/>
            </a:xfrm>
            <a:custGeom>
              <a:avLst/>
              <a:gdLst/>
              <a:ahLst/>
              <a:cxnLst/>
              <a:rect l="l" t="t" r="r" b="b"/>
              <a:pathLst>
                <a:path w="226014" h="31336" extrusionOk="0">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04" name="Google Shape;2704;p56"/>
          <p:cNvGrpSpPr/>
          <p:nvPr/>
        </p:nvGrpSpPr>
        <p:grpSpPr>
          <a:xfrm>
            <a:off x="7269571" y="3770730"/>
            <a:ext cx="286629" cy="223611"/>
            <a:chOff x="7956939" y="2337918"/>
            <a:chExt cx="1536887" cy="1198984"/>
          </a:xfrm>
        </p:grpSpPr>
        <p:sp>
          <p:nvSpPr>
            <p:cNvPr id="2705" name="Google Shape;2705;p56"/>
            <p:cNvSpPr/>
            <p:nvPr/>
          </p:nvSpPr>
          <p:spPr>
            <a:xfrm>
              <a:off x="7956939" y="2337918"/>
              <a:ext cx="1536887" cy="1198984"/>
            </a:xfrm>
            <a:custGeom>
              <a:avLst/>
              <a:gdLst/>
              <a:ahLst/>
              <a:cxnLst/>
              <a:rect l="l" t="t" r="r" b="b"/>
              <a:pathLst>
                <a:path w="1536887" h="1198984" extrusionOk="0">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6" name="Google Shape;2706;p56"/>
            <p:cNvSpPr/>
            <p:nvPr/>
          </p:nvSpPr>
          <p:spPr>
            <a:xfrm>
              <a:off x="8422825" y="2977947"/>
              <a:ext cx="605425" cy="231508"/>
            </a:xfrm>
            <a:custGeom>
              <a:avLst/>
              <a:gdLst/>
              <a:ahLst/>
              <a:cxnLst/>
              <a:rect l="l" t="t" r="r" b="b"/>
              <a:pathLst>
                <a:path w="605425" h="231508" extrusionOk="0">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07" name="Google Shape;2707;p56"/>
          <p:cNvSpPr/>
          <p:nvPr/>
        </p:nvSpPr>
        <p:spPr>
          <a:xfrm>
            <a:off x="6396983" y="2430515"/>
            <a:ext cx="285616" cy="285616"/>
          </a:xfrm>
          <a:custGeom>
            <a:avLst/>
            <a:gdLst/>
            <a:ahLst/>
            <a:cxnLst/>
            <a:rect l="l" t="t" r="r" b="b"/>
            <a:pathLst>
              <a:path w="1446155" h="1446156" extrusionOk="0">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08" name="Google Shape;2708;p56"/>
          <p:cNvGrpSpPr/>
          <p:nvPr/>
        </p:nvGrpSpPr>
        <p:grpSpPr>
          <a:xfrm>
            <a:off x="5523126" y="3317465"/>
            <a:ext cx="288688" cy="254080"/>
            <a:chOff x="551757" y="3860930"/>
            <a:chExt cx="1153829" cy="1015509"/>
          </a:xfrm>
        </p:grpSpPr>
        <p:sp>
          <p:nvSpPr>
            <p:cNvPr id="2709" name="Google Shape;2709;p56"/>
            <p:cNvSpPr/>
            <p:nvPr/>
          </p:nvSpPr>
          <p:spPr>
            <a:xfrm>
              <a:off x="551757" y="3860930"/>
              <a:ext cx="873379" cy="1015509"/>
            </a:xfrm>
            <a:custGeom>
              <a:avLst/>
              <a:gdLst/>
              <a:ahLst/>
              <a:cxnLst/>
              <a:rect l="l" t="t" r="r" b="b"/>
              <a:pathLst>
                <a:path w="873379" h="1015509" extrusionOk="0">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0" name="Google Shape;2710;p56"/>
            <p:cNvSpPr/>
            <p:nvPr/>
          </p:nvSpPr>
          <p:spPr>
            <a:xfrm>
              <a:off x="900447" y="4070729"/>
              <a:ext cx="244209" cy="244211"/>
            </a:xfrm>
            <a:custGeom>
              <a:avLst/>
              <a:gdLst/>
              <a:ahLst/>
              <a:cxnLst/>
              <a:rect l="l" t="t" r="r" b="b"/>
              <a:pathLst>
                <a:path w="244209" h="244211" extrusionOk="0">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1" name="Google Shape;2711;p56"/>
            <p:cNvSpPr/>
            <p:nvPr/>
          </p:nvSpPr>
          <p:spPr>
            <a:xfrm>
              <a:off x="830331" y="4000611"/>
              <a:ext cx="384441" cy="384443"/>
            </a:xfrm>
            <a:custGeom>
              <a:avLst/>
              <a:gdLst/>
              <a:ahLst/>
              <a:cxnLst/>
              <a:rect l="l" t="t" r="r" b="b"/>
              <a:pathLst>
                <a:path w="384441" h="384443" extrusionOk="0">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2" name="Google Shape;2712;p56"/>
            <p:cNvSpPr/>
            <p:nvPr/>
          </p:nvSpPr>
          <p:spPr>
            <a:xfrm>
              <a:off x="829367" y="4420774"/>
              <a:ext cx="385405" cy="105072"/>
            </a:xfrm>
            <a:custGeom>
              <a:avLst/>
              <a:gdLst/>
              <a:ahLst/>
              <a:cxnLst/>
              <a:rect l="l" t="t" r="r" b="b"/>
              <a:pathLst>
                <a:path w="385405" h="105072" extrusionOk="0">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3" name="Google Shape;2713;p56"/>
            <p:cNvSpPr/>
            <p:nvPr/>
          </p:nvSpPr>
          <p:spPr>
            <a:xfrm>
              <a:off x="900447" y="4562105"/>
              <a:ext cx="244209" cy="33859"/>
            </a:xfrm>
            <a:custGeom>
              <a:avLst/>
              <a:gdLst/>
              <a:ahLst/>
              <a:cxnLst/>
              <a:rect l="l" t="t" r="r" b="b"/>
              <a:pathLst>
                <a:path w="244209" h="33859" extrusionOk="0">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4" name="Google Shape;2714;p56"/>
            <p:cNvSpPr/>
            <p:nvPr/>
          </p:nvSpPr>
          <p:spPr>
            <a:xfrm>
              <a:off x="900449" y="4702337"/>
              <a:ext cx="244209" cy="33859"/>
            </a:xfrm>
            <a:custGeom>
              <a:avLst/>
              <a:gdLst/>
              <a:ahLst/>
              <a:cxnLst/>
              <a:rect l="l" t="t" r="r" b="b"/>
              <a:pathLst>
                <a:path w="244209" h="33859" extrusionOk="0">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5" name="Google Shape;2715;p56"/>
            <p:cNvSpPr/>
            <p:nvPr/>
          </p:nvSpPr>
          <p:spPr>
            <a:xfrm>
              <a:off x="831254" y="4632221"/>
              <a:ext cx="383517" cy="33859"/>
            </a:xfrm>
            <a:custGeom>
              <a:avLst/>
              <a:gdLst/>
              <a:ahLst/>
              <a:cxnLst/>
              <a:rect l="l" t="t" r="r" b="b"/>
              <a:pathLst>
                <a:path w="383517" h="33859" extrusionOk="0">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6" name="Google Shape;2716;p56"/>
            <p:cNvSpPr/>
            <p:nvPr/>
          </p:nvSpPr>
          <p:spPr>
            <a:xfrm>
              <a:off x="1496963" y="3931057"/>
              <a:ext cx="208623" cy="927513"/>
            </a:xfrm>
            <a:custGeom>
              <a:avLst/>
              <a:gdLst/>
              <a:ahLst/>
              <a:cxnLst/>
              <a:rect l="l" t="t" r="r" b="b"/>
              <a:pathLst>
                <a:path w="208623" h="927513" extrusionOk="0">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17" name="Google Shape;2717;p56"/>
          <p:cNvGrpSpPr/>
          <p:nvPr/>
        </p:nvGrpSpPr>
        <p:grpSpPr>
          <a:xfrm>
            <a:off x="5105170" y="3300536"/>
            <a:ext cx="244896" cy="287940"/>
            <a:chOff x="10498304" y="503714"/>
            <a:chExt cx="1306112" cy="1536498"/>
          </a:xfrm>
        </p:grpSpPr>
        <p:sp>
          <p:nvSpPr>
            <p:cNvPr id="2718" name="Google Shape;2718;p56"/>
            <p:cNvSpPr/>
            <p:nvPr/>
          </p:nvSpPr>
          <p:spPr>
            <a:xfrm>
              <a:off x="10498304" y="503714"/>
              <a:ext cx="1306112" cy="1536498"/>
            </a:xfrm>
            <a:custGeom>
              <a:avLst/>
              <a:gdLst/>
              <a:ahLst/>
              <a:cxnLst/>
              <a:rect l="l" t="t" r="r" b="b"/>
              <a:pathLst>
                <a:path w="1306112" h="1536498" extrusionOk="0">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9" name="Google Shape;2719;p56"/>
            <p:cNvSpPr/>
            <p:nvPr/>
          </p:nvSpPr>
          <p:spPr>
            <a:xfrm>
              <a:off x="10684774" y="597322"/>
              <a:ext cx="231508" cy="231505"/>
            </a:xfrm>
            <a:custGeom>
              <a:avLst/>
              <a:gdLst/>
              <a:ahLst/>
              <a:cxnLst/>
              <a:rect l="l" t="t" r="r" b="b"/>
              <a:pathLst>
                <a:path w="231508" h="231505" extrusionOk="0">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0" name="Google Shape;2720;p56"/>
            <p:cNvSpPr/>
            <p:nvPr/>
          </p:nvSpPr>
          <p:spPr>
            <a:xfrm>
              <a:off x="10964497" y="59732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1" name="Google Shape;2721;p56"/>
            <p:cNvSpPr/>
            <p:nvPr/>
          </p:nvSpPr>
          <p:spPr>
            <a:xfrm>
              <a:off x="10964497" y="69056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2" name="Google Shape;2722;p56"/>
            <p:cNvSpPr/>
            <p:nvPr/>
          </p:nvSpPr>
          <p:spPr>
            <a:xfrm>
              <a:off x="10964497" y="783802"/>
              <a:ext cx="464607" cy="45025"/>
            </a:xfrm>
            <a:custGeom>
              <a:avLst/>
              <a:gdLst/>
              <a:ahLst/>
              <a:cxnLst/>
              <a:rect l="l" t="t" r="r" b="b"/>
              <a:pathLst>
                <a:path w="464607" h="45025" extrusionOk="0">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3" name="Google Shape;2723;p56"/>
            <p:cNvSpPr/>
            <p:nvPr/>
          </p:nvSpPr>
          <p:spPr>
            <a:xfrm>
              <a:off x="10684774" y="877042"/>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4" name="Google Shape;2724;p56"/>
            <p:cNvSpPr/>
            <p:nvPr/>
          </p:nvSpPr>
          <p:spPr>
            <a:xfrm>
              <a:off x="10684774" y="97028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5" name="Google Shape;2725;p56"/>
            <p:cNvSpPr/>
            <p:nvPr/>
          </p:nvSpPr>
          <p:spPr>
            <a:xfrm>
              <a:off x="10684774" y="1063524"/>
              <a:ext cx="744330" cy="45025"/>
            </a:xfrm>
            <a:custGeom>
              <a:avLst/>
              <a:gdLst/>
              <a:ahLst/>
              <a:cxnLst/>
              <a:rect l="l" t="t" r="r" b="b"/>
              <a:pathLst>
                <a:path w="744330" h="45025" extrusionOk="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6" name="Google Shape;2726;p56"/>
            <p:cNvSpPr/>
            <p:nvPr/>
          </p:nvSpPr>
          <p:spPr>
            <a:xfrm>
              <a:off x="10733820" y="1540691"/>
              <a:ext cx="928375" cy="499517"/>
            </a:xfrm>
            <a:custGeom>
              <a:avLst/>
              <a:gdLst/>
              <a:ahLst/>
              <a:cxnLst/>
              <a:rect l="l" t="t" r="r" b="b"/>
              <a:pathLst>
                <a:path w="928375" h="499517" extrusionOk="0">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7" name="Google Shape;2727;p56"/>
            <p:cNvSpPr/>
            <p:nvPr/>
          </p:nvSpPr>
          <p:spPr>
            <a:xfrm>
              <a:off x="10591535" y="1250004"/>
              <a:ext cx="278125" cy="45025"/>
            </a:xfrm>
            <a:custGeom>
              <a:avLst/>
              <a:gdLst/>
              <a:ahLst/>
              <a:cxnLst/>
              <a:rect l="l" t="t" r="r" b="b"/>
              <a:pathLst>
                <a:path w="278125" h="45025" extrusionOk="0">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8" name="Google Shape;2728;p56"/>
            <p:cNvSpPr/>
            <p:nvPr/>
          </p:nvSpPr>
          <p:spPr>
            <a:xfrm>
              <a:off x="10917877" y="1484427"/>
              <a:ext cx="324748" cy="324754"/>
            </a:xfrm>
            <a:custGeom>
              <a:avLst/>
              <a:gdLst/>
              <a:ahLst/>
              <a:cxnLst/>
              <a:rect l="l" t="t" r="r" b="b"/>
              <a:pathLst>
                <a:path w="324748" h="324754" extrusionOk="0">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9" name="Google Shape;2729;p56"/>
            <p:cNvSpPr/>
            <p:nvPr/>
          </p:nvSpPr>
          <p:spPr>
            <a:xfrm>
              <a:off x="10824634" y="1391190"/>
              <a:ext cx="511230" cy="511227"/>
            </a:xfrm>
            <a:custGeom>
              <a:avLst/>
              <a:gdLst/>
              <a:ahLst/>
              <a:cxnLst/>
              <a:rect l="l" t="t" r="r" b="b"/>
              <a:pathLst>
                <a:path w="511230" h="511227" extrusionOk="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30" name="Google Shape;2730;p56"/>
          <p:cNvSpPr/>
          <p:nvPr/>
        </p:nvSpPr>
        <p:spPr>
          <a:xfrm>
            <a:off x="8142831" y="3775361"/>
            <a:ext cx="285616" cy="214348"/>
          </a:xfrm>
          <a:custGeom>
            <a:avLst/>
            <a:gdLst/>
            <a:ahLst/>
            <a:cxnLst/>
            <a:rect l="l" t="t" r="r" b="b"/>
            <a:pathLst>
              <a:path w="1446157" h="1085308" extrusionOk="0">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1" name="Google Shape;2731;p56"/>
          <p:cNvSpPr/>
          <p:nvPr/>
        </p:nvSpPr>
        <p:spPr>
          <a:xfrm>
            <a:off x="7704953" y="1992004"/>
            <a:ext cx="285637" cy="292009"/>
          </a:xfrm>
          <a:custGeom>
            <a:avLst/>
            <a:gdLst/>
            <a:ahLst/>
            <a:cxnLst/>
            <a:rect l="l" t="t" r="r" b="b"/>
            <a:pathLst>
              <a:path w="1503350" h="1536888" extrusionOk="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32" name="Google Shape;2732;p56"/>
          <p:cNvGrpSpPr/>
          <p:nvPr/>
        </p:nvGrpSpPr>
        <p:grpSpPr>
          <a:xfrm>
            <a:off x="6399269" y="3742013"/>
            <a:ext cx="281044" cy="281044"/>
            <a:chOff x="965200" y="1989458"/>
            <a:chExt cx="2879551" cy="2879550"/>
          </a:xfrm>
        </p:grpSpPr>
        <p:sp>
          <p:nvSpPr>
            <p:cNvPr id="2733" name="Google Shape;2733;p56"/>
            <p:cNvSpPr/>
            <p:nvPr/>
          </p:nvSpPr>
          <p:spPr>
            <a:xfrm>
              <a:off x="2082451" y="3071202"/>
              <a:ext cx="641621" cy="1012217"/>
            </a:xfrm>
            <a:custGeom>
              <a:avLst/>
              <a:gdLst/>
              <a:ahLst/>
              <a:cxnLst/>
              <a:rect l="l" t="t" r="r" b="b"/>
              <a:pathLst>
                <a:path w="641621" h="1012217" extrusionOk="0">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4" name="Google Shape;2734;p56"/>
            <p:cNvSpPr/>
            <p:nvPr/>
          </p:nvSpPr>
          <p:spPr>
            <a:xfrm>
              <a:off x="965200" y="2956790"/>
              <a:ext cx="701587" cy="944892"/>
            </a:xfrm>
            <a:custGeom>
              <a:avLst/>
              <a:gdLst/>
              <a:ahLst/>
              <a:cxnLst/>
              <a:rect l="l" t="t" r="r" b="b"/>
              <a:pathLst>
                <a:path w="701587" h="944892" extrusionOk="0">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5" name="Google Shape;2735;p56"/>
            <p:cNvSpPr/>
            <p:nvPr/>
          </p:nvSpPr>
          <p:spPr>
            <a:xfrm>
              <a:off x="3132201" y="2956790"/>
              <a:ext cx="712550" cy="944892"/>
            </a:xfrm>
            <a:custGeom>
              <a:avLst/>
              <a:gdLst/>
              <a:ahLst/>
              <a:cxnLst/>
              <a:rect l="l" t="t" r="r" b="b"/>
              <a:pathLst>
                <a:path w="712550" h="944892" extrusionOk="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6" name="Google Shape;2736;p56"/>
            <p:cNvSpPr/>
            <p:nvPr/>
          </p:nvSpPr>
          <p:spPr>
            <a:xfrm>
              <a:off x="1494107" y="2767707"/>
              <a:ext cx="1810749" cy="1634128"/>
            </a:xfrm>
            <a:custGeom>
              <a:avLst/>
              <a:gdLst/>
              <a:ahLst/>
              <a:cxnLst/>
              <a:rect l="l" t="t" r="r" b="b"/>
              <a:pathLst>
                <a:path w="1810749" h="1634128" extrusionOk="0">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7" name="Google Shape;2737;p56"/>
            <p:cNvSpPr/>
            <p:nvPr/>
          </p:nvSpPr>
          <p:spPr>
            <a:xfrm>
              <a:off x="1932532" y="4193260"/>
              <a:ext cx="944892" cy="675748"/>
            </a:xfrm>
            <a:custGeom>
              <a:avLst/>
              <a:gdLst/>
              <a:ahLst/>
              <a:cxnLst/>
              <a:rect l="l" t="t" r="r" b="b"/>
              <a:pathLst>
                <a:path w="944892" h="675748" extrusionOk="0">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8" name="Google Shape;2738;p56"/>
            <p:cNvSpPr/>
            <p:nvPr/>
          </p:nvSpPr>
          <p:spPr>
            <a:xfrm>
              <a:off x="1932532" y="4200768"/>
              <a:ext cx="84678" cy="282488"/>
            </a:xfrm>
            <a:custGeom>
              <a:avLst/>
              <a:gdLst/>
              <a:ahLst/>
              <a:cxnLst/>
              <a:rect l="l" t="t" r="r" b="b"/>
              <a:pathLst>
                <a:path w="84678" h="282488" extrusionOk="0">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9" name="Google Shape;2739;p56"/>
            <p:cNvSpPr/>
            <p:nvPr/>
          </p:nvSpPr>
          <p:spPr>
            <a:xfrm>
              <a:off x="1932532" y="1989458"/>
              <a:ext cx="944892" cy="696173"/>
            </a:xfrm>
            <a:custGeom>
              <a:avLst/>
              <a:gdLst/>
              <a:ahLst/>
              <a:cxnLst/>
              <a:rect l="l" t="t" r="r" b="b"/>
              <a:pathLst>
                <a:path w="944892" h="696173" extrusionOk="0">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0" name="Google Shape;2740;p56"/>
            <p:cNvSpPr/>
            <p:nvPr/>
          </p:nvSpPr>
          <p:spPr>
            <a:xfrm>
              <a:off x="1932532" y="2385427"/>
              <a:ext cx="84678" cy="299379"/>
            </a:xfrm>
            <a:custGeom>
              <a:avLst/>
              <a:gdLst/>
              <a:ahLst/>
              <a:cxnLst/>
              <a:rect l="l" t="t" r="r" b="b"/>
              <a:pathLst>
                <a:path w="84678" h="299379" extrusionOk="0">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41" name="Google Shape;2741;p56"/>
          <p:cNvGrpSpPr/>
          <p:nvPr/>
        </p:nvGrpSpPr>
        <p:grpSpPr>
          <a:xfrm>
            <a:off x="5536639" y="1554474"/>
            <a:ext cx="261662" cy="285066"/>
            <a:chOff x="9422494" y="3313750"/>
            <a:chExt cx="1655039" cy="1803075"/>
          </a:xfrm>
        </p:grpSpPr>
        <p:sp>
          <p:nvSpPr>
            <p:cNvPr id="2742" name="Google Shape;2742;p56"/>
            <p:cNvSpPr/>
            <p:nvPr/>
          </p:nvSpPr>
          <p:spPr>
            <a:xfrm>
              <a:off x="9975761" y="3313750"/>
              <a:ext cx="944838" cy="828379"/>
            </a:xfrm>
            <a:custGeom>
              <a:avLst/>
              <a:gdLst/>
              <a:ahLst/>
              <a:cxnLst/>
              <a:rect l="l" t="t" r="r" b="b"/>
              <a:pathLst>
                <a:path w="944838" h="828379" extrusionOk="0">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3" name="Google Shape;2743;p56"/>
            <p:cNvSpPr/>
            <p:nvPr/>
          </p:nvSpPr>
          <p:spPr>
            <a:xfrm>
              <a:off x="10262144" y="3533412"/>
              <a:ext cx="382675" cy="382682"/>
            </a:xfrm>
            <a:custGeom>
              <a:avLst/>
              <a:gdLst/>
              <a:ahLst/>
              <a:cxnLst/>
              <a:rect l="l" t="t" r="r" b="b"/>
              <a:pathLst>
                <a:path w="382675" h="382682" extrusionOk="0">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56"/>
            <p:cNvSpPr/>
            <p:nvPr/>
          </p:nvSpPr>
          <p:spPr>
            <a:xfrm>
              <a:off x="9422494" y="4139349"/>
              <a:ext cx="1655039" cy="977476"/>
            </a:xfrm>
            <a:custGeom>
              <a:avLst/>
              <a:gdLst/>
              <a:ahLst/>
              <a:cxnLst/>
              <a:rect l="l" t="t" r="r" b="b"/>
              <a:pathLst>
                <a:path w="1655039" h="977476" extrusionOk="0">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5" name="Google Shape;2745;p56"/>
          <p:cNvSpPr/>
          <p:nvPr/>
        </p:nvSpPr>
        <p:spPr>
          <a:xfrm>
            <a:off x="1589616" y="3741273"/>
            <a:ext cx="284401" cy="284236"/>
          </a:xfrm>
          <a:custGeom>
            <a:avLst/>
            <a:gdLst/>
            <a:ahLst/>
            <a:cxnLst/>
            <a:rect l="l" t="t" r="r" b="b"/>
            <a:pathLst>
              <a:path w="653795" h="653415" extrusionOk="0">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46" name="Google Shape;2746;p56"/>
          <p:cNvGrpSpPr/>
          <p:nvPr/>
        </p:nvGrpSpPr>
        <p:grpSpPr>
          <a:xfrm>
            <a:off x="5116067" y="1998904"/>
            <a:ext cx="227848" cy="278656"/>
            <a:chOff x="7662862" y="3107911"/>
            <a:chExt cx="522827" cy="639413"/>
          </a:xfrm>
        </p:grpSpPr>
        <p:sp>
          <p:nvSpPr>
            <p:cNvPr id="2747" name="Google Shape;2747;p56"/>
            <p:cNvSpPr/>
            <p:nvPr/>
          </p:nvSpPr>
          <p:spPr>
            <a:xfrm>
              <a:off x="7662862" y="3107911"/>
              <a:ext cx="522827" cy="639413"/>
            </a:xfrm>
            <a:custGeom>
              <a:avLst/>
              <a:gdLst/>
              <a:ahLst/>
              <a:cxnLst/>
              <a:rect l="l" t="t" r="r" b="b"/>
              <a:pathLst>
                <a:path w="522827" h="639413" extrusionOk="0">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8" name="Google Shape;2748;p56"/>
            <p:cNvSpPr/>
            <p:nvPr/>
          </p:nvSpPr>
          <p:spPr>
            <a:xfrm>
              <a:off x="7837264" y="3495865"/>
              <a:ext cx="251364" cy="134969"/>
            </a:xfrm>
            <a:custGeom>
              <a:avLst/>
              <a:gdLst/>
              <a:ahLst/>
              <a:cxnLst/>
              <a:rect l="l" t="t" r="r" b="b"/>
              <a:pathLst>
                <a:path w="251364" h="134969" extrusionOk="0">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9" name="Google Shape;2749;p56"/>
            <p:cNvSpPr/>
            <p:nvPr/>
          </p:nvSpPr>
          <p:spPr>
            <a:xfrm>
              <a:off x="7876126" y="3534536"/>
              <a:ext cx="173831" cy="18668"/>
            </a:xfrm>
            <a:custGeom>
              <a:avLst/>
              <a:gdLst/>
              <a:ahLst/>
              <a:cxnLst/>
              <a:rect l="l" t="t" r="r" b="b"/>
              <a:pathLst>
                <a:path w="173831" h="18668" extrusionOk="0">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0" name="Google Shape;2750;p56"/>
            <p:cNvSpPr/>
            <p:nvPr/>
          </p:nvSpPr>
          <p:spPr>
            <a:xfrm>
              <a:off x="7894890" y="3573303"/>
              <a:ext cx="136303" cy="18668"/>
            </a:xfrm>
            <a:custGeom>
              <a:avLst/>
              <a:gdLst/>
              <a:ahLst/>
              <a:cxnLst/>
              <a:rect l="l" t="t" r="r" b="b"/>
              <a:pathLst>
                <a:path w="136303" h="18668" extrusionOk="0">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1" name="Google Shape;2751;p56"/>
            <p:cNvSpPr/>
            <p:nvPr/>
          </p:nvSpPr>
          <p:spPr>
            <a:xfrm>
              <a:off x="7876221" y="3224307"/>
              <a:ext cx="173640" cy="173640"/>
            </a:xfrm>
            <a:custGeom>
              <a:avLst/>
              <a:gdLst/>
              <a:ahLst/>
              <a:cxnLst/>
              <a:rect l="l" t="t" r="r" b="b"/>
              <a:pathLst>
                <a:path w="173640" h="173640" extrusionOk="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2" name="Google Shape;2752;p56"/>
            <p:cNvSpPr/>
            <p:nvPr/>
          </p:nvSpPr>
          <p:spPr>
            <a:xfrm>
              <a:off x="7837360" y="3187311"/>
              <a:ext cx="251459" cy="249689"/>
            </a:xfrm>
            <a:custGeom>
              <a:avLst/>
              <a:gdLst/>
              <a:ahLst/>
              <a:cxnLst/>
              <a:rect l="l" t="t" r="r" b="b"/>
              <a:pathLst>
                <a:path w="251459" h="249689" extrusionOk="0">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753" name="Google Shape;2753;p56"/>
          <p:cNvGrpSpPr/>
          <p:nvPr/>
        </p:nvGrpSpPr>
        <p:grpSpPr>
          <a:xfrm>
            <a:off x="7265516" y="1998708"/>
            <a:ext cx="283464" cy="283464"/>
            <a:chOff x="6822566" y="3141725"/>
            <a:chExt cx="571500" cy="571499"/>
          </a:xfrm>
        </p:grpSpPr>
        <p:sp>
          <p:nvSpPr>
            <p:cNvPr id="2754" name="Google Shape;2754;p56"/>
            <p:cNvSpPr/>
            <p:nvPr/>
          </p:nvSpPr>
          <p:spPr>
            <a:xfrm>
              <a:off x="6822566" y="3141725"/>
              <a:ext cx="571500" cy="571499"/>
            </a:xfrm>
            <a:custGeom>
              <a:avLst/>
              <a:gdLst/>
              <a:ahLst/>
              <a:cxnLst/>
              <a:rect l="l" t="t" r="r" b="b"/>
              <a:pathLst>
                <a:path w="571500" h="571499" extrusionOk="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5" name="Google Shape;2755;p56"/>
            <p:cNvSpPr/>
            <p:nvPr/>
          </p:nvSpPr>
          <p:spPr>
            <a:xfrm>
              <a:off x="6856475" y="3175634"/>
              <a:ext cx="503872" cy="503872"/>
            </a:xfrm>
            <a:custGeom>
              <a:avLst/>
              <a:gdLst/>
              <a:ahLst/>
              <a:cxnLst/>
              <a:rect l="l" t="t" r="r" b="b"/>
              <a:pathLst>
                <a:path w="503872" h="503872" extrusionOk="0">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6" name="Google Shape;2756;p56"/>
            <p:cNvSpPr/>
            <p:nvPr/>
          </p:nvSpPr>
          <p:spPr>
            <a:xfrm>
              <a:off x="7054976" y="3374135"/>
              <a:ext cx="106870" cy="106870"/>
            </a:xfrm>
            <a:custGeom>
              <a:avLst/>
              <a:gdLst/>
              <a:ahLst/>
              <a:cxnLst/>
              <a:rect l="l" t="t" r="r" b="b"/>
              <a:pathLst>
                <a:path w="106870" h="106870" extrusionOk="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7" name="Google Shape;2757;p56"/>
            <p:cNvSpPr/>
            <p:nvPr/>
          </p:nvSpPr>
          <p:spPr>
            <a:xfrm>
              <a:off x="6974449" y="3209543"/>
              <a:ext cx="268019" cy="163353"/>
            </a:xfrm>
            <a:custGeom>
              <a:avLst/>
              <a:gdLst/>
              <a:ahLst/>
              <a:cxnLst/>
              <a:rect l="l" t="t" r="r" b="b"/>
              <a:pathLst>
                <a:path w="268019" h="163353" extrusionOk="0">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8" name="Google Shape;2758;p56"/>
            <p:cNvSpPr/>
            <p:nvPr/>
          </p:nvSpPr>
          <p:spPr>
            <a:xfrm>
              <a:off x="6890243" y="3394455"/>
              <a:ext cx="195474" cy="234283"/>
            </a:xfrm>
            <a:custGeom>
              <a:avLst/>
              <a:gdLst/>
              <a:ahLst/>
              <a:cxnLst/>
              <a:rect l="l" t="t" r="r" b="b"/>
              <a:pathLst>
                <a:path w="195474" h="234283" extrusionOk="0">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9" name="Google Shape;2759;p56"/>
            <p:cNvSpPr/>
            <p:nvPr/>
          </p:nvSpPr>
          <p:spPr>
            <a:xfrm>
              <a:off x="7131045" y="3394264"/>
              <a:ext cx="195526" cy="234378"/>
            </a:xfrm>
            <a:custGeom>
              <a:avLst/>
              <a:gdLst/>
              <a:ahLst/>
              <a:cxnLst/>
              <a:rect l="l" t="t" r="r" b="b"/>
              <a:pathLst>
                <a:path w="195526" h="234378" extrusionOk="0">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760" name="Google Shape;2760;p56"/>
          <p:cNvSpPr/>
          <p:nvPr/>
        </p:nvSpPr>
        <p:spPr>
          <a:xfrm>
            <a:off x="5117544" y="2870964"/>
            <a:ext cx="220148" cy="284277"/>
          </a:xfrm>
          <a:custGeom>
            <a:avLst/>
            <a:gdLst/>
            <a:ahLst/>
            <a:cxnLst/>
            <a:rect l="l" t="t" r="r" b="b"/>
            <a:pathLst>
              <a:path w="506087" h="653510" extrusionOk="0">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1" name="Google Shape;2761;p56"/>
          <p:cNvSpPr/>
          <p:nvPr/>
        </p:nvSpPr>
        <p:spPr>
          <a:xfrm>
            <a:off x="5525969" y="4178945"/>
            <a:ext cx="283001" cy="282957"/>
          </a:xfrm>
          <a:custGeom>
            <a:avLst/>
            <a:gdLst/>
            <a:ahLst/>
            <a:cxnLst/>
            <a:rect l="l" t="t" r="r" b="b"/>
            <a:pathLst>
              <a:path w="615219" h="615124" extrusionOk="0">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762" name="Google Shape;2762;p56"/>
          <p:cNvGrpSpPr/>
          <p:nvPr/>
        </p:nvGrpSpPr>
        <p:grpSpPr>
          <a:xfrm>
            <a:off x="6397241" y="2866966"/>
            <a:ext cx="283517" cy="283509"/>
            <a:chOff x="2843215" y="176245"/>
            <a:chExt cx="6502675" cy="6502493"/>
          </a:xfrm>
        </p:grpSpPr>
        <p:sp>
          <p:nvSpPr>
            <p:cNvPr id="2763" name="Google Shape;2763;p56"/>
            <p:cNvSpPr/>
            <p:nvPr/>
          </p:nvSpPr>
          <p:spPr>
            <a:xfrm>
              <a:off x="2843215" y="176245"/>
              <a:ext cx="6502675" cy="6502493"/>
            </a:xfrm>
            <a:custGeom>
              <a:avLst/>
              <a:gdLst/>
              <a:ahLst/>
              <a:cxnLst/>
              <a:rect l="l" t="t" r="r" b="b"/>
              <a:pathLst>
                <a:path w="6502675" h="6502493" extrusionOk="0">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4" name="Google Shape;2764;p56"/>
            <p:cNvSpPr/>
            <p:nvPr/>
          </p:nvSpPr>
          <p:spPr>
            <a:xfrm>
              <a:off x="5390586" y="2418301"/>
              <a:ext cx="1407865" cy="2018061"/>
            </a:xfrm>
            <a:custGeom>
              <a:avLst/>
              <a:gdLst/>
              <a:ahLst/>
              <a:cxnLst/>
              <a:rect l="l" t="t" r="r" b="b"/>
              <a:pathLst>
                <a:path w="1407865" h="2018061" extrusionOk="0">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768"/>
        <p:cNvGrpSpPr/>
        <p:nvPr/>
      </p:nvGrpSpPr>
      <p:grpSpPr>
        <a:xfrm>
          <a:off x="0" y="0"/>
          <a:ext cx="0" cy="0"/>
          <a:chOff x="0" y="0"/>
          <a:chExt cx="0" cy="0"/>
        </a:xfrm>
      </p:grpSpPr>
      <p:sp>
        <p:nvSpPr>
          <p:cNvPr id="2769" name="Google Shape;2769;p5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icons</a:t>
            </a:r>
            <a:endParaRPr/>
          </a:p>
        </p:txBody>
      </p:sp>
      <p:sp>
        <p:nvSpPr>
          <p:cNvPr id="2770" name="Google Shape;2770;p57"/>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Teamwork icons</a:t>
            </a:r>
            <a:endParaRPr/>
          </a:p>
        </p:txBody>
      </p:sp>
      <p:grpSp>
        <p:nvGrpSpPr>
          <p:cNvPr id="2771" name="Google Shape;2771;p57"/>
          <p:cNvGrpSpPr/>
          <p:nvPr/>
        </p:nvGrpSpPr>
        <p:grpSpPr>
          <a:xfrm>
            <a:off x="2043469" y="2434024"/>
            <a:ext cx="254020" cy="275455"/>
            <a:chOff x="2216956" y="1510503"/>
            <a:chExt cx="318721" cy="345615"/>
          </a:xfrm>
        </p:grpSpPr>
        <p:sp>
          <p:nvSpPr>
            <p:cNvPr id="2772" name="Google Shape;2772;p57"/>
            <p:cNvSpPr/>
            <p:nvPr/>
          </p:nvSpPr>
          <p:spPr>
            <a:xfrm>
              <a:off x="2386724" y="1510503"/>
              <a:ext cx="142524" cy="151594"/>
            </a:xfrm>
            <a:custGeom>
              <a:avLst/>
              <a:gdLst/>
              <a:ahLst/>
              <a:cxnLst/>
              <a:rect l="l" t="t" r="r" b="b"/>
              <a:pathLst>
                <a:path w="4478" h="4763" extrusionOk="0">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2423102" y="1541185"/>
              <a:ext cx="77723" cy="77723"/>
            </a:xfrm>
            <a:custGeom>
              <a:avLst/>
              <a:gdLst/>
              <a:ahLst/>
              <a:cxnLst/>
              <a:rect l="l" t="t" r="r" b="b"/>
              <a:pathLst>
                <a:path w="2442" h="2442" extrusionOk="0">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2216956" y="1538543"/>
              <a:ext cx="318721" cy="317575"/>
            </a:xfrm>
            <a:custGeom>
              <a:avLst/>
              <a:gdLst/>
              <a:ahLst/>
              <a:cxnLst/>
              <a:rect l="l" t="t" r="r" b="b"/>
              <a:pathLst>
                <a:path w="10014" h="9978" extrusionOk="0">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2275327" y="1662448"/>
              <a:ext cx="100066" cy="39434"/>
            </a:xfrm>
            <a:custGeom>
              <a:avLst/>
              <a:gdLst/>
              <a:ahLst/>
              <a:cxnLst/>
              <a:rect l="l" t="t" r="r" b="b"/>
              <a:pathLst>
                <a:path w="3144" h="1239" extrusionOk="0">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2371192" y="1745422"/>
              <a:ext cx="101211" cy="60663"/>
            </a:xfrm>
            <a:custGeom>
              <a:avLst/>
              <a:gdLst/>
              <a:ahLst/>
              <a:cxnLst/>
              <a:rect l="l" t="t" r="r" b="b"/>
              <a:pathLst>
                <a:path w="3180" h="1906" extrusionOk="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7" name="Google Shape;2777;p57"/>
          <p:cNvGrpSpPr/>
          <p:nvPr/>
        </p:nvGrpSpPr>
        <p:grpSpPr>
          <a:xfrm>
            <a:off x="2031382" y="2916307"/>
            <a:ext cx="278195" cy="183349"/>
            <a:chOff x="3988156" y="1568461"/>
            <a:chExt cx="349052" cy="230049"/>
          </a:xfrm>
        </p:grpSpPr>
        <p:sp>
          <p:nvSpPr>
            <p:cNvPr id="2778" name="Google Shape;2778;p57"/>
            <p:cNvSpPr/>
            <p:nvPr/>
          </p:nvSpPr>
          <p:spPr>
            <a:xfrm>
              <a:off x="3988156" y="1571135"/>
              <a:ext cx="349052" cy="227376"/>
            </a:xfrm>
            <a:custGeom>
              <a:avLst/>
              <a:gdLst/>
              <a:ahLst/>
              <a:cxnLst/>
              <a:rect l="l" t="t" r="r" b="b"/>
              <a:pathLst>
                <a:path w="10967" h="7144" extrusionOk="0">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4188256" y="1568461"/>
              <a:ext cx="146661" cy="61809"/>
            </a:xfrm>
            <a:custGeom>
              <a:avLst/>
              <a:gdLst/>
              <a:ahLst/>
              <a:cxnLst/>
              <a:rect l="l" t="t" r="r" b="b"/>
              <a:pathLst>
                <a:path w="4608" h="1942" extrusionOk="0">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4123805" y="1677598"/>
              <a:ext cx="13304" cy="13304"/>
            </a:xfrm>
            <a:custGeom>
              <a:avLst/>
              <a:gdLst/>
              <a:ahLst/>
              <a:cxnLst/>
              <a:rect l="l" t="t" r="r" b="b"/>
              <a:pathLst>
                <a:path w="418" h="418" extrusionOk="0">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4096147" y="1677598"/>
              <a:ext cx="13304" cy="13304"/>
            </a:xfrm>
            <a:custGeom>
              <a:avLst/>
              <a:gdLst/>
              <a:ahLst/>
              <a:cxnLst/>
              <a:rect l="l" t="t" r="r" b="b"/>
              <a:pathLst>
                <a:path w="418" h="418" extrusionOk="0">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4068871" y="1677598"/>
              <a:ext cx="13686" cy="13304"/>
            </a:xfrm>
            <a:custGeom>
              <a:avLst/>
              <a:gdLst/>
              <a:ahLst/>
              <a:cxnLst/>
              <a:rect l="l" t="t" r="r" b="b"/>
              <a:pathLst>
                <a:path w="430" h="418" extrusionOk="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4041594" y="1677598"/>
              <a:ext cx="13304" cy="13304"/>
            </a:xfrm>
            <a:custGeom>
              <a:avLst/>
              <a:gdLst/>
              <a:ahLst/>
              <a:cxnLst/>
              <a:rect l="l" t="t" r="r" b="b"/>
              <a:pathLst>
                <a:path w="418" h="418" extrusionOk="0">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4239402" y="1677598"/>
              <a:ext cx="13304" cy="13304"/>
            </a:xfrm>
            <a:custGeom>
              <a:avLst/>
              <a:gdLst/>
              <a:ahLst/>
              <a:cxnLst/>
              <a:rect l="l" t="t" r="r" b="b"/>
              <a:pathLst>
                <a:path w="418" h="418" extrusionOk="0">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5" name="Google Shape;2785;p57"/>
          <p:cNvGrpSpPr/>
          <p:nvPr/>
        </p:nvGrpSpPr>
        <p:grpSpPr>
          <a:xfrm>
            <a:off x="2899974" y="2869683"/>
            <a:ext cx="286336" cy="276597"/>
            <a:chOff x="2633037" y="1499873"/>
            <a:chExt cx="379002" cy="366112"/>
          </a:xfrm>
        </p:grpSpPr>
        <p:sp>
          <p:nvSpPr>
            <p:cNvPr id="2786" name="Google Shape;2786;p57"/>
            <p:cNvSpPr/>
            <p:nvPr/>
          </p:nvSpPr>
          <p:spPr>
            <a:xfrm>
              <a:off x="2798635" y="1499873"/>
              <a:ext cx="20497" cy="106145"/>
            </a:xfrm>
            <a:custGeom>
              <a:avLst/>
              <a:gdLst/>
              <a:ahLst/>
              <a:cxnLst/>
              <a:rect l="l" t="t" r="r" b="b"/>
              <a:pathLst>
                <a:path w="644" h="3335" extrusionOk="0">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2847140" y="1499873"/>
              <a:ext cx="20115" cy="106145"/>
            </a:xfrm>
            <a:custGeom>
              <a:avLst/>
              <a:gdLst/>
              <a:ahLst/>
              <a:cxnLst/>
              <a:rect l="l" t="t" r="r" b="b"/>
              <a:pathLst>
                <a:path w="632" h="3335" extrusionOk="0">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2652738" y="1825405"/>
              <a:ext cx="359301" cy="40580"/>
            </a:xfrm>
            <a:custGeom>
              <a:avLst/>
              <a:gdLst/>
              <a:ahLst/>
              <a:cxnLst/>
              <a:rect l="l" t="t" r="r" b="b"/>
              <a:pathLst>
                <a:path w="11289" h="1275" extrusionOk="0">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2657289" y="1641983"/>
              <a:ext cx="64833" cy="73935"/>
            </a:xfrm>
            <a:custGeom>
              <a:avLst/>
              <a:gdLst/>
              <a:ahLst/>
              <a:cxnLst/>
              <a:rect l="l" t="t" r="r" b="b"/>
              <a:pathLst>
                <a:path w="2037" h="2323" extrusionOk="0">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2633037" y="1617730"/>
              <a:ext cx="325945" cy="195198"/>
            </a:xfrm>
            <a:custGeom>
              <a:avLst/>
              <a:gdLst/>
              <a:ahLst/>
              <a:cxnLst/>
              <a:rect l="l" t="t" r="r" b="b"/>
              <a:pathLst>
                <a:path w="10241" h="6133" extrusionOk="0">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2826293" y="1674574"/>
              <a:ext cx="99334" cy="106145"/>
            </a:xfrm>
            <a:custGeom>
              <a:avLst/>
              <a:gdLst/>
              <a:ahLst/>
              <a:cxnLst/>
              <a:rect l="l" t="t" r="r" b="b"/>
              <a:pathLst>
                <a:path w="3121" h="3335" extrusionOk="0">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57"/>
          <p:cNvGrpSpPr/>
          <p:nvPr/>
        </p:nvGrpSpPr>
        <p:grpSpPr>
          <a:xfrm>
            <a:off x="6842598" y="1560119"/>
            <a:ext cx="261275" cy="284536"/>
            <a:chOff x="6675256" y="1516169"/>
            <a:chExt cx="327823" cy="357009"/>
          </a:xfrm>
        </p:grpSpPr>
        <p:sp>
          <p:nvSpPr>
            <p:cNvPr id="2793" name="Google Shape;2793;p57"/>
            <p:cNvSpPr/>
            <p:nvPr/>
          </p:nvSpPr>
          <p:spPr>
            <a:xfrm>
              <a:off x="6675256" y="1516169"/>
              <a:ext cx="111078" cy="188737"/>
            </a:xfrm>
            <a:custGeom>
              <a:avLst/>
              <a:gdLst/>
              <a:ahLst/>
              <a:cxnLst/>
              <a:rect l="l" t="t" r="r" b="b"/>
              <a:pathLst>
                <a:path w="3490" h="5930" extrusionOk="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6696103" y="1679507"/>
              <a:ext cx="10630" cy="26162"/>
            </a:xfrm>
            <a:custGeom>
              <a:avLst/>
              <a:gdLst/>
              <a:ahLst/>
              <a:cxnLst/>
              <a:rect l="l" t="t" r="r" b="b"/>
              <a:pathLst>
                <a:path w="334" h="822" extrusionOk="0">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6752183" y="1679507"/>
              <a:ext cx="10280" cy="26162"/>
            </a:xfrm>
            <a:custGeom>
              <a:avLst/>
              <a:gdLst/>
              <a:ahLst/>
              <a:cxnLst/>
              <a:rect l="l" t="t" r="r" b="b"/>
              <a:pathLst>
                <a:path w="323" h="822" extrusionOk="0">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6919310" y="1734060"/>
              <a:ext cx="45131" cy="15946"/>
            </a:xfrm>
            <a:custGeom>
              <a:avLst/>
              <a:gdLst/>
              <a:ahLst/>
              <a:cxnLst/>
              <a:rect l="l" t="t" r="r" b="b"/>
              <a:pathLst>
                <a:path w="1418" h="501" extrusionOk="0">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6879907" y="1706020"/>
              <a:ext cx="123172" cy="167158"/>
            </a:xfrm>
            <a:custGeom>
              <a:avLst/>
              <a:gdLst/>
              <a:ahLst/>
              <a:cxnLst/>
              <a:rect l="l" t="t" r="r" b="b"/>
              <a:pathLst>
                <a:path w="3870" h="5252" extrusionOk="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6902632" y="1840173"/>
              <a:ext cx="10630" cy="32623"/>
            </a:xfrm>
            <a:custGeom>
              <a:avLst/>
              <a:gdLst/>
              <a:ahLst/>
              <a:cxnLst/>
              <a:rect l="l" t="t" r="r" b="b"/>
              <a:pathLst>
                <a:path w="334" h="1025" extrusionOk="0">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6970075" y="1840173"/>
              <a:ext cx="10280" cy="32623"/>
            </a:xfrm>
            <a:custGeom>
              <a:avLst/>
              <a:gdLst/>
              <a:ahLst/>
              <a:cxnLst/>
              <a:rect l="l" t="t" r="r" b="b"/>
              <a:pathLst>
                <a:path w="323" h="1025" extrusionOk="0">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6772267" y="1594241"/>
              <a:ext cx="182690" cy="100830"/>
            </a:xfrm>
            <a:custGeom>
              <a:avLst/>
              <a:gdLst/>
              <a:ahLst/>
              <a:cxnLst/>
              <a:rect l="l" t="t" r="r" b="b"/>
              <a:pathLst>
                <a:path w="5740" h="3168" extrusionOk="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6716950" y="1716268"/>
              <a:ext cx="181926" cy="100448"/>
            </a:xfrm>
            <a:custGeom>
              <a:avLst/>
              <a:gdLst/>
              <a:ahLst/>
              <a:cxnLst/>
              <a:rect l="l" t="t" r="r" b="b"/>
              <a:pathLst>
                <a:path w="5716" h="3156" extrusionOk="0">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57"/>
          <p:cNvGrpSpPr/>
          <p:nvPr/>
        </p:nvGrpSpPr>
        <p:grpSpPr>
          <a:xfrm>
            <a:off x="7729305" y="1994390"/>
            <a:ext cx="239815" cy="284232"/>
            <a:chOff x="8020159" y="1516551"/>
            <a:chExt cx="300897" cy="356627"/>
          </a:xfrm>
        </p:grpSpPr>
        <p:sp>
          <p:nvSpPr>
            <p:cNvPr id="2803" name="Google Shape;2803;p57"/>
            <p:cNvSpPr/>
            <p:nvPr/>
          </p:nvSpPr>
          <p:spPr>
            <a:xfrm>
              <a:off x="8126240" y="1669482"/>
              <a:ext cx="88703" cy="30523"/>
            </a:xfrm>
            <a:custGeom>
              <a:avLst/>
              <a:gdLst/>
              <a:ahLst/>
              <a:cxnLst/>
              <a:rect l="l" t="t" r="r" b="b"/>
              <a:pathLst>
                <a:path w="2787" h="959" extrusionOk="0">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8069778" y="1621518"/>
              <a:ext cx="200513" cy="251278"/>
            </a:xfrm>
            <a:custGeom>
              <a:avLst/>
              <a:gdLst/>
              <a:ahLst/>
              <a:cxnLst/>
              <a:rect l="l" t="t" r="r" b="b"/>
              <a:pathLst>
                <a:path w="6300" h="7895" extrusionOk="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8103515" y="1851535"/>
              <a:ext cx="10630" cy="21643"/>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8226306" y="1851535"/>
              <a:ext cx="10248" cy="21643"/>
            </a:xfrm>
            <a:custGeom>
              <a:avLst/>
              <a:gdLst/>
              <a:ahLst/>
              <a:cxnLst/>
              <a:rect l="l" t="t" r="r" b="b"/>
              <a:pathLst>
                <a:path w="322" h="680" extrusionOk="0">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8020159" y="1516551"/>
              <a:ext cx="300897" cy="284251"/>
            </a:xfrm>
            <a:custGeom>
              <a:avLst/>
              <a:gdLst/>
              <a:ahLst/>
              <a:cxnLst/>
              <a:rect l="l" t="t" r="r" b="b"/>
              <a:pathLst>
                <a:path w="9454" h="8931" extrusionOk="0">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57"/>
          <p:cNvGrpSpPr/>
          <p:nvPr/>
        </p:nvGrpSpPr>
        <p:grpSpPr>
          <a:xfrm>
            <a:off x="5555142" y="1994390"/>
            <a:ext cx="205114" cy="284232"/>
            <a:chOff x="5377363" y="1516169"/>
            <a:chExt cx="257357" cy="356627"/>
          </a:xfrm>
        </p:grpSpPr>
        <p:sp>
          <p:nvSpPr>
            <p:cNvPr id="2809" name="Google Shape;2809;p57"/>
            <p:cNvSpPr/>
            <p:nvPr/>
          </p:nvSpPr>
          <p:spPr>
            <a:xfrm>
              <a:off x="5377363" y="1516169"/>
              <a:ext cx="257357" cy="356627"/>
            </a:xfrm>
            <a:custGeom>
              <a:avLst/>
              <a:gdLst/>
              <a:ahLst/>
              <a:cxnLst/>
              <a:rect l="l" t="t" r="r" b="b"/>
              <a:pathLst>
                <a:path w="8086" h="11205" extrusionOk="0">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5501681" y="1538925"/>
              <a:ext cx="10248" cy="10248"/>
            </a:xfrm>
            <a:custGeom>
              <a:avLst/>
              <a:gdLst/>
              <a:ahLst/>
              <a:cxnLst/>
              <a:rect l="l" t="t" r="r" b="b"/>
              <a:pathLst>
                <a:path w="322" h="322" extrusionOk="0">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5401233" y="1560886"/>
              <a:ext cx="211112" cy="278554"/>
            </a:xfrm>
            <a:custGeom>
              <a:avLst/>
              <a:gdLst/>
              <a:ahLst/>
              <a:cxnLst/>
              <a:rect l="l" t="t" r="r" b="b"/>
              <a:pathLst>
                <a:path w="6633" h="8752" extrusionOk="0">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5434207" y="1672664"/>
              <a:ext cx="33387" cy="33387"/>
            </a:xfrm>
            <a:custGeom>
              <a:avLst/>
              <a:gdLst/>
              <a:ahLst/>
              <a:cxnLst/>
              <a:rect l="l" t="t" r="r" b="b"/>
              <a:pathLst>
                <a:path w="1049" h="1049" extrusionOk="0">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5434207" y="1723079"/>
              <a:ext cx="33387" cy="33005"/>
            </a:xfrm>
            <a:custGeom>
              <a:avLst/>
              <a:gdLst/>
              <a:ahLst/>
              <a:cxnLst/>
              <a:rect l="l" t="t" r="r" b="b"/>
              <a:pathLst>
                <a:path w="1049" h="1037" extrusionOk="0">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5434207" y="1773112"/>
              <a:ext cx="33387" cy="33355"/>
            </a:xfrm>
            <a:custGeom>
              <a:avLst/>
              <a:gdLst/>
              <a:ahLst/>
              <a:cxnLst/>
              <a:rect l="l" t="t" r="r" b="b"/>
              <a:pathLst>
                <a:path w="1049" h="1048" extrusionOk="0">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5478924" y="1672664"/>
              <a:ext cx="60663" cy="10662"/>
            </a:xfrm>
            <a:custGeom>
              <a:avLst/>
              <a:gdLst/>
              <a:ahLst/>
              <a:cxnLst/>
              <a:rect l="l" t="t" r="r" b="b"/>
              <a:pathLst>
                <a:path w="1906" h="335" extrusionOk="0">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5478924" y="1695039"/>
              <a:ext cx="99716" cy="10630"/>
            </a:xfrm>
            <a:custGeom>
              <a:avLst/>
              <a:gdLst/>
              <a:ahLst/>
              <a:cxnLst/>
              <a:rect l="l" t="t" r="r" b="b"/>
              <a:pathLst>
                <a:path w="3133" h="334" extrusionOk="0">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5478924" y="1723079"/>
              <a:ext cx="60663" cy="10248"/>
            </a:xfrm>
            <a:custGeom>
              <a:avLst/>
              <a:gdLst/>
              <a:ahLst/>
              <a:cxnLst/>
              <a:rect l="l" t="t" r="r" b="b"/>
              <a:pathLst>
                <a:path w="1906" h="322" extrusionOk="0">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5478924" y="1745422"/>
              <a:ext cx="99716" cy="10280"/>
            </a:xfrm>
            <a:custGeom>
              <a:avLst/>
              <a:gdLst/>
              <a:ahLst/>
              <a:cxnLst/>
              <a:rect l="l" t="t" r="r" b="b"/>
              <a:pathLst>
                <a:path w="3133" h="323" extrusionOk="0">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5478924" y="1773112"/>
              <a:ext cx="60663" cy="10630"/>
            </a:xfrm>
            <a:custGeom>
              <a:avLst/>
              <a:gdLst/>
              <a:ahLst/>
              <a:cxnLst/>
              <a:rect l="l" t="t" r="r" b="b"/>
              <a:pathLst>
                <a:path w="1906" h="334" extrusionOk="0">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5478924" y="1795455"/>
              <a:ext cx="99716" cy="10630"/>
            </a:xfrm>
            <a:custGeom>
              <a:avLst/>
              <a:gdLst/>
              <a:ahLst/>
              <a:cxnLst/>
              <a:rect l="l" t="t" r="r" b="b"/>
              <a:pathLst>
                <a:path w="3133" h="334"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5478924" y="1588926"/>
              <a:ext cx="99716" cy="10662"/>
            </a:xfrm>
            <a:custGeom>
              <a:avLst/>
              <a:gdLst/>
              <a:ahLst/>
              <a:cxnLst/>
              <a:rect l="l" t="t" r="r" b="b"/>
              <a:pathLst>
                <a:path w="3133" h="335" extrusionOk="0">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5434207" y="1639341"/>
              <a:ext cx="144783" cy="10248"/>
            </a:xfrm>
            <a:custGeom>
              <a:avLst/>
              <a:gdLst/>
              <a:ahLst/>
              <a:cxnLst/>
              <a:rect l="l" t="t" r="r" b="b"/>
              <a:pathLst>
                <a:path w="4549" h="322" extrusionOk="0">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5479306" y="1611301"/>
              <a:ext cx="26926" cy="10248"/>
            </a:xfrm>
            <a:custGeom>
              <a:avLst/>
              <a:gdLst/>
              <a:ahLst/>
              <a:cxnLst/>
              <a:rect l="l" t="t" r="r" b="b"/>
              <a:pathLst>
                <a:path w="846" h="322" extrusionOk="0">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5518327" y="1611301"/>
              <a:ext cx="26958" cy="10248"/>
            </a:xfrm>
            <a:custGeom>
              <a:avLst/>
              <a:gdLst/>
              <a:ahLst/>
              <a:cxnLst/>
              <a:rect l="l" t="t" r="r" b="b"/>
              <a:pathLst>
                <a:path w="847" h="322" extrusionOk="0">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5434207" y="1588926"/>
              <a:ext cx="32623" cy="32623"/>
            </a:xfrm>
            <a:custGeom>
              <a:avLst/>
              <a:gdLst/>
              <a:ahLst/>
              <a:cxnLst/>
              <a:rect l="l" t="t" r="r" b="b"/>
              <a:pathLst>
                <a:path w="1025" h="1025" extrusionOk="0">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57"/>
          <p:cNvGrpSpPr/>
          <p:nvPr/>
        </p:nvGrpSpPr>
        <p:grpSpPr>
          <a:xfrm>
            <a:off x="6831272" y="2447679"/>
            <a:ext cx="283927" cy="253132"/>
            <a:chOff x="4880567" y="1535870"/>
            <a:chExt cx="356245" cy="317607"/>
          </a:xfrm>
        </p:grpSpPr>
        <p:sp>
          <p:nvSpPr>
            <p:cNvPr id="2827" name="Google Shape;2827;p57"/>
            <p:cNvSpPr/>
            <p:nvPr/>
          </p:nvSpPr>
          <p:spPr>
            <a:xfrm>
              <a:off x="5103774" y="1535870"/>
              <a:ext cx="100448" cy="128138"/>
            </a:xfrm>
            <a:custGeom>
              <a:avLst/>
              <a:gdLst/>
              <a:ahLst/>
              <a:cxnLst/>
              <a:rect l="l" t="t" r="r" b="b"/>
              <a:pathLst>
                <a:path w="3156" h="4026" extrusionOk="0">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4880567" y="1552929"/>
              <a:ext cx="200895" cy="300547"/>
            </a:xfrm>
            <a:custGeom>
              <a:avLst/>
              <a:gdLst/>
              <a:ahLst/>
              <a:cxnLst/>
              <a:rect l="l" t="t" r="r" b="b"/>
              <a:pathLst>
                <a:path w="6312" h="9443" extrusionOk="0">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4919620"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5031398" y="1820471"/>
              <a:ext cx="10248" cy="33005"/>
            </a:xfrm>
            <a:custGeom>
              <a:avLst/>
              <a:gdLst/>
              <a:ahLst/>
              <a:cxnLst/>
              <a:rect l="l" t="t" r="r" b="b"/>
              <a:pathLst>
                <a:path w="322" h="1037" extrusionOk="0">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5070418" y="1552547"/>
              <a:ext cx="166394" cy="173969"/>
            </a:xfrm>
            <a:custGeom>
              <a:avLst/>
              <a:gdLst/>
              <a:ahLst/>
              <a:cxnLst/>
              <a:rect l="l" t="t" r="r" b="b"/>
              <a:pathLst>
                <a:path w="5228" h="5466" extrusionOk="0">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2" name="Google Shape;2832;p57"/>
          <p:cNvGrpSpPr/>
          <p:nvPr/>
        </p:nvGrpSpPr>
        <p:grpSpPr>
          <a:xfrm>
            <a:off x="5960377" y="1559967"/>
            <a:ext cx="284815" cy="284841"/>
            <a:chOff x="5771483" y="1515787"/>
            <a:chExt cx="357359" cy="357391"/>
          </a:xfrm>
        </p:grpSpPr>
        <p:sp>
          <p:nvSpPr>
            <p:cNvPr id="2833" name="Google Shape;2833;p57"/>
            <p:cNvSpPr/>
            <p:nvPr/>
          </p:nvSpPr>
          <p:spPr>
            <a:xfrm>
              <a:off x="5771483" y="1515787"/>
              <a:ext cx="357359" cy="357391"/>
            </a:xfrm>
            <a:custGeom>
              <a:avLst/>
              <a:gdLst/>
              <a:ahLst/>
              <a:cxnLst/>
              <a:rect l="l" t="t" r="r" b="b"/>
              <a:pathLst>
                <a:path w="11228" h="11229" extrusionOk="0">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5837429" y="1583070"/>
              <a:ext cx="185713" cy="183613"/>
            </a:xfrm>
            <a:custGeom>
              <a:avLst/>
              <a:gdLst/>
              <a:ahLst/>
              <a:cxnLst/>
              <a:rect l="l" t="t" r="r" b="b"/>
              <a:pathLst>
                <a:path w="5835" h="5769" extrusionOk="0">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5876068" y="1616584"/>
              <a:ext cx="186859" cy="189501"/>
            </a:xfrm>
            <a:custGeom>
              <a:avLst/>
              <a:gdLst/>
              <a:ahLst/>
              <a:cxnLst/>
              <a:rect l="l" t="t" r="r" b="b"/>
              <a:pathLst>
                <a:path w="5871" h="5954" extrusionOk="0">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5928360" y="1644624"/>
              <a:ext cx="45131" cy="16328"/>
            </a:xfrm>
            <a:custGeom>
              <a:avLst/>
              <a:gdLst/>
              <a:ahLst/>
              <a:cxnLst/>
              <a:rect l="l" t="t" r="r" b="b"/>
              <a:pathLst>
                <a:path w="1418" h="513" extrusionOk="0">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57"/>
          <p:cNvGrpSpPr/>
          <p:nvPr/>
        </p:nvGrpSpPr>
        <p:grpSpPr>
          <a:xfrm>
            <a:off x="7282964" y="1558850"/>
            <a:ext cx="260666" cy="287073"/>
            <a:chOff x="7562766" y="1514864"/>
            <a:chExt cx="327059" cy="360192"/>
          </a:xfrm>
        </p:grpSpPr>
        <p:sp>
          <p:nvSpPr>
            <p:cNvPr id="2838" name="Google Shape;2838;p57"/>
            <p:cNvSpPr/>
            <p:nvPr/>
          </p:nvSpPr>
          <p:spPr>
            <a:xfrm>
              <a:off x="7662418" y="1600289"/>
              <a:ext cx="127724" cy="165248"/>
            </a:xfrm>
            <a:custGeom>
              <a:avLst/>
              <a:gdLst/>
              <a:ahLst/>
              <a:cxnLst/>
              <a:rect l="l" t="t" r="r" b="b"/>
              <a:pathLst>
                <a:path w="4013" h="5192" extrusionOk="0">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7599527" y="1548951"/>
              <a:ext cx="258853" cy="154841"/>
            </a:xfrm>
            <a:custGeom>
              <a:avLst/>
              <a:gdLst/>
              <a:ahLst/>
              <a:cxnLst/>
              <a:rect l="l" t="t" r="r" b="b"/>
              <a:pathLst>
                <a:path w="8133" h="4865" extrusionOk="0">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7599909" y="1648380"/>
              <a:ext cx="242175" cy="190679"/>
            </a:xfrm>
            <a:custGeom>
              <a:avLst/>
              <a:gdLst/>
              <a:ahLst/>
              <a:cxnLst/>
              <a:rect l="l" t="t" r="r" b="b"/>
              <a:pathLst>
                <a:path w="7609" h="5991" extrusionOk="0">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7562766" y="1514864"/>
              <a:ext cx="327059" cy="360192"/>
            </a:xfrm>
            <a:custGeom>
              <a:avLst/>
              <a:gdLst/>
              <a:ahLst/>
              <a:cxnLst/>
              <a:rect l="l" t="t" r="r" b="b"/>
              <a:pathLst>
                <a:path w="10276" h="11317" extrusionOk="0">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57"/>
          <p:cNvGrpSpPr/>
          <p:nvPr/>
        </p:nvGrpSpPr>
        <p:grpSpPr>
          <a:xfrm>
            <a:off x="6394425" y="1558069"/>
            <a:ext cx="288184" cy="288637"/>
            <a:chOff x="6259175" y="1559008"/>
            <a:chExt cx="271743" cy="272093"/>
          </a:xfrm>
        </p:grpSpPr>
        <p:sp>
          <p:nvSpPr>
            <p:cNvPr id="2843" name="Google Shape;2843;p57"/>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0" name="Google Shape;2860;p57"/>
          <p:cNvGrpSpPr/>
          <p:nvPr/>
        </p:nvGrpSpPr>
        <p:grpSpPr>
          <a:xfrm>
            <a:off x="5097817" y="4214613"/>
            <a:ext cx="265207" cy="224621"/>
            <a:chOff x="6671087" y="2009304"/>
            <a:chExt cx="332757" cy="281833"/>
          </a:xfrm>
        </p:grpSpPr>
        <p:sp>
          <p:nvSpPr>
            <p:cNvPr id="2861" name="Google Shape;2861;p57"/>
            <p:cNvSpPr/>
            <p:nvPr/>
          </p:nvSpPr>
          <p:spPr>
            <a:xfrm>
              <a:off x="6671087" y="2023658"/>
              <a:ext cx="331993" cy="267478"/>
            </a:xfrm>
            <a:custGeom>
              <a:avLst/>
              <a:gdLst/>
              <a:ahLst/>
              <a:cxnLst/>
              <a:rect l="l" t="t" r="r" b="b"/>
              <a:pathLst>
                <a:path w="10431" h="8404" extrusionOk="0">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6965173" y="2009304"/>
              <a:ext cx="38670" cy="27181"/>
            </a:xfrm>
            <a:custGeom>
              <a:avLst/>
              <a:gdLst/>
              <a:ahLst/>
              <a:cxnLst/>
              <a:rect l="l" t="t" r="r" b="b"/>
              <a:pathLst>
                <a:path w="1215" h="854" extrusionOk="0">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57"/>
          <p:cNvGrpSpPr/>
          <p:nvPr/>
        </p:nvGrpSpPr>
        <p:grpSpPr>
          <a:xfrm>
            <a:off x="3341830" y="1997392"/>
            <a:ext cx="278778" cy="278499"/>
            <a:chOff x="2201806" y="1976585"/>
            <a:chExt cx="349784" cy="349434"/>
          </a:xfrm>
        </p:grpSpPr>
        <p:sp>
          <p:nvSpPr>
            <p:cNvPr id="2864" name="Google Shape;2864;p57"/>
            <p:cNvSpPr/>
            <p:nvPr/>
          </p:nvSpPr>
          <p:spPr>
            <a:xfrm>
              <a:off x="2231755" y="2073373"/>
              <a:ext cx="319835" cy="252647"/>
            </a:xfrm>
            <a:custGeom>
              <a:avLst/>
              <a:gdLst/>
              <a:ahLst/>
              <a:cxnLst/>
              <a:rect l="l" t="t" r="r" b="b"/>
              <a:pathLst>
                <a:path w="10049" h="7938" extrusionOk="0">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2201806" y="1976585"/>
              <a:ext cx="319484" cy="252424"/>
            </a:xfrm>
            <a:custGeom>
              <a:avLst/>
              <a:gdLst/>
              <a:ahLst/>
              <a:cxnLst/>
              <a:rect l="l" t="t" r="r" b="b"/>
              <a:pathLst>
                <a:path w="10038" h="7931" extrusionOk="0">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2331789" y="2068662"/>
              <a:ext cx="16709" cy="27340"/>
            </a:xfrm>
            <a:custGeom>
              <a:avLst/>
              <a:gdLst/>
              <a:ahLst/>
              <a:cxnLst/>
              <a:rect l="l" t="t" r="r" b="b"/>
              <a:pathLst>
                <a:path w="525" h="859" extrusionOk="0">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2243118" y="2021653"/>
              <a:ext cx="265664" cy="261908"/>
            </a:xfrm>
            <a:custGeom>
              <a:avLst/>
              <a:gdLst/>
              <a:ahLst/>
              <a:cxnLst/>
              <a:rect l="l" t="t" r="r" b="b"/>
              <a:pathLst>
                <a:path w="8347" h="8229" extrusionOk="0">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8" name="Google Shape;2868;p57"/>
          <p:cNvSpPr/>
          <p:nvPr/>
        </p:nvSpPr>
        <p:spPr>
          <a:xfrm>
            <a:off x="5968689" y="3325174"/>
            <a:ext cx="268192" cy="244897"/>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57"/>
          <p:cNvGrpSpPr/>
          <p:nvPr/>
        </p:nvGrpSpPr>
        <p:grpSpPr>
          <a:xfrm>
            <a:off x="720803" y="2432337"/>
            <a:ext cx="275176" cy="278829"/>
            <a:chOff x="3979435" y="1976585"/>
            <a:chExt cx="345265" cy="349848"/>
          </a:xfrm>
        </p:grpSpPr>
        <p:sp>
          <p:nvSpPr>
            <p:cNvPr id="2870" name="Google Shape;2870;p57"/>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7"/>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7"/>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7"/>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7"/>
          <p:cNvGrpSpPr/>
          <p:nvPr/>
        </p:nvGrpSpPr>
        <p:grpSpPr>
          <a:xfrm>
            <a:off x="1153925" y="2432502"/>
            <a:ext cx="279082" cy="278499"/>
            <a:chOff x="3541011" y="1508594"/>
            <a:chExt cx="350166" cy="349434"/>
          </a:xfrm>
        </p:grpSpPr>
        <p:sp>
          <p:nvSpPr>
            <p:cNvPr id="2888" name="Google Shape;2888;p57"/>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7"/>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7"/>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7"/>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7"/>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7"/>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7"/>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7"/>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1" name="Google Shape;2901;p57"/>
          <p:cNvGrpSpPr/>
          <p:nvPr/>
        </p:nvGrpSpPr>
        <p:grpSpPr>
          <a:xfrm>
            <a:off x="1638632" y="2423573"/>
            <a:ext cx="190300" cy="296357"/>
            <a:chOff x="2722090" y="2890162"/>
            <a:chExt cx="238770" cy="371841"/>
          </a:xfrm>
        </p:grpSpPr>
        <p:sp>
          <p:nvSpPr>
            <p:cNvPr id="2902" name="Google Shape;2902;p57"/>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5" name="Google Shape;2905;p57"/>
          <p:cNvSpPr/>
          <p:nvPr/>
        </p:nvSpPr>
        <p:spPr>
          <a:xfrm>
            <a:off x="7711857" y="2874401"/>
            <a:ext cx="274711" cy="274445"/>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6" name="Google Shape;2906;p57"/>
          <p:cNvGrpSpPr/>
          <p:nvPr/>
        </p:nvGrpSpPr>
        <p:grpSpPr>
          <a:xfrm>
            <a:off x="3337324" y="1599249"/>
            <a:ext cx="287791" cy="211377"/>
            <a:chOff x="1289311" y="2926222"/>
            <a:chExt cx="408156" cy="299783"/>
          </a:xfrm>
        </p:grpSpPr>
        <p:sp>
          <p:nvSpPr>
            <p:cNvPr id="2907" name="Google Shape;2907;p57"/>
            <p:cNvSpPr/>
            <p:nvPr/>
          </p:nvSpPr>
          <p:spPr>
            <a:xfrm>
              <a:off x="1334029" y="2952385"/>
              <a:ext cx="318339" cy="216395"/>
            </a:xfrm>
            <a:custGeom>
              <a:avLst/>
              <a:gdLst/>
              <a:ahLst/>
              <a:cxnLst/>
              <a:rect l="l" t="t" r="r" b="b"/>
              <a:pathLst>
                <a:path w="10002" h="6799" extrusionOk="0">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1289311" y="2926222"/>
              <a:ext cx="408156" cy="299783"/>
            </a:xfrm>
            <a:custGeom>
              <a:avLst/>
              <a:gdLst/>
              <a:ahLst/>
              <a:cxnLst/>
              <a:rect l="l" t="t" r="r" b="b"/>
              <a:pathLst>
                <a:path w="12824" h="9419" extrusionOk="0">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57"/>
          <p:cNvGrpSpPr/>
          <p:nvPr/>
        </p:nvGrpSpPr>
        <p:grpSpPr>
          <a:xfrm>
            <a:off x="8143021" y="2430468"/>
            <a:ext cx="287834" cy="287555"/>
            <a:chOff x="7978465" y="1969392"/>
            <a:chExt cx="361147" cy="360797"/>
          </a:xfrm>
        </p:grpSpPr>
        <p:sp>
          <p:nvSpPr>
            <p:cNvPr id="2910" name="Google Shape;2910;p57"/>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57"/>
          <p:cNvSpPr/>
          <p:nvPr/>
        </p:nvSpPr>
        <p:spPr>
          <a:xfrm>
            <a:off x="2894860" y="1988360"/>
            <a:ext cx="296564" cy="29656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0" name="Google Shape;2920;p57"/>
          <p:cNvGrpSpPr/>
          <p:nvPr/>
        </p:nvGrpSpPr>
        <p:grpSpPr>
          <a:xfrm>
            <a:off x="1588645" y="1568594"/>
            <a:ext cx="290273" cy="272688"/>
            <a:chOff x="1749728" y="2894777"/>
            <a:chExt cx="386927" cy="363438"/>
          </a:xfrm>
        </p:grpSpPr>
        <p:sp>
          <p:nvSpPr>
            <p:cNvPr id="2921" name="Google Shape;2921;p57"/>
            <p:cNvSpPr/>
            <p:nvPr/>
          </p:nvSpPr>
          <p:spPr>
            <a:xfrm>
              <a:off x="1809595" y="3025333"/>
              <a:ext cx="97424" cy="32432"/>
            </a:xfrm>
            <a:custGeom>
              <a:avLst/>
              <a:gdLst/>
              <a:ahLst/>
              <a:cxnLst/>
              <a:rect l="l" t="t" r="r" b="b"/>
              <a:pathLst>
                <a:path w="3061" h="1019" extrusionOk="0">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1749728" y="2974346"/>
              <a:ext cx="216777" cy="283869"/>
            </a:xfrm>
            <a:custGeom>
              <a:avLst/>
              <a:gdLst/>
              <a:ahLst/>
              <a:cxnLst/>
              <a:rect l="l" t="t" r="r" b="b"/>
              <a:pathLst>
                <a:path w="6811" h="8919" extrusionOk="0">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a:off x="1785725"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a:off x="1919114" y="3222186"/>
              <a:ext cx="11394" cy="35647"/>
            </a:xfrm>
            <a:custGeom>
              <a:avLst/>
              <a:gdLst/>
              <a:ahLst/>
              <a:cxnLst/>
              <a:rect l="l" t="t" r="r" b="b"/>
              <a:pathLst>
                <a:path w="358" h="1120" extrusionOk="0">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a:off x="1956257" y="2931156"/>
              <a:ext cx="180398" cy="188737"/>
            </a:xfrm>
            <a:custGeom>
              <a:avLst/>
              <a:gdLst/>
              <a:ahLst/>
              <a:cxnLst/>
              <a:rect l="l" t="t" r="r" b="b"/>
              <a:pathLst>
                <a:path w="5668" h="5930" extrusionOk="0">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7"/>
            <p:cNvSpPr/>
            <p:nvPr/>
          </p:nvSpPr>
          <p:spPr>
            <a:xfrm>
              <a:off x="2027487" y="2894777"/>
              <a:ext cx="36029" cy="108786"/>
            </a:xfrm>
            <a:custGeom>
              <a:avLst/>
              <a:gdLst/>
              <a:ahLst/>
              <a:cxnLst/>
              <a:rect l="l" t="t" r="r" b="b"/>
              <a:pathLst>
                <a:path w="1132" h="3418" extrusionOk="0">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7"/>
            <p:cNvSpPr/>
            <p:nvPr/>
          </p:nvSpPr>
          <p:spPr>
            <a:xfrm>
              <a:off x="2027487" y="3009992"/>
              <a:ext cx="36029" cy="36029"/>
            </a:xfrm>
            <a:custGeom>
              <a:avLst/>
              <a:gdLst/>
              <a:ahLst/>
              <a:cxnLst/>
              <a:rect l="l" t="t" r="r" b="b"/>
              <a:pathLst>
                <a:path w="1132" h="1132" extrusionOk="0">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8" name="Google Shape;2928;p57"/>
          <p:cNvSpPr/>
          <p:nvPr/>
        </p:nvSpPr>
        <p:spPr>
          <a:xfrm>
            <a:off x="7716905" y="2452903"/>
            <a:ext cx="264615" cy="242685"/>
          </a:xfrm>
          <a:custGeom>
            <a:avLst/>
            <a:gdLst/>
            <a:ahLst/>
            <a:cxnLst/>
            <a:rect l="l" t="t" r="r" b="b"/>
            <a:pathLst>
              <a:path w="12384" h="11359" extrusionOk="0">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9" name="Google Shape;2929;p57"/>
          <p:cNvGrpSpPr/>
          <p:nvPr/>
        </p:nvGrpSpPr>
        <p:grpSpPr>
          <a:xfrm>
            <a:off x="7282951" y="2883104"/>
            <a:ext cx="260692" cy="257039"/>
            <a:chOff x="5352728" y="1990239"/>
            <a:chExt cx="327091" cy="322508"/>
          </a:xfrm>
        </p:grpSpPr>
        <p:sp>
          <p:nvSpPr>
            <p:cNvPr id="2930" name="Google Shape;2930;p57"/>
            <p:cNvSpPr/>
            <p:nvPr/>
          </p:nvSpPr>
          <p:spPr>
            <a:xfrm>
              <a:off x="5575935" y="2093297"/>
              <a:ext cx="103885" cy="217923"/>
            </a:xfrm>
            <a:custGeom>
              <a:avLst/>
              <a:gdLst/>
              <a:ahLst/>
              <a:cxnLst/>
              <a:rect l="l" t="t" r="r" b="b"/>
              <a:pathLst>
                <a:path w="3264" h="6847" extrusionOk="0">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7"/>
            <p:cNvSpPr/>
            <p:nvPr/>
          </p:nvSpPr>
          <p:spPr>
            <a:xfrm>
              <a:off x="5426250" y="1990239"/>
              <a:ext cx="191029" cy="322508"/>
            </a:xfrm>
            <a:custGeom>
              <a:avLst/>
              <a:gdLst/>
              <a:ahLst/>
              <a:cxnLst/>
              <a:rect l="l" t="t" r="r" b="b"/>
              <a:pathLst>
                <a:path w="6002" h="10133" extrusionOk="0">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5352728" y="2121719"/>
              <a:ext cx="103503" cy="189501"/>
            </a:xfrm>
            <a:custGeom>
              <a:avLst/>
              <a:gdLst/>
              <a:ahLst/>
              <a:cxnLst/>
              <a:rect l="l" t="t" r="r" b="b"/>
              <a:pathLst>
                <a:path w="3252" h="5954" extrusionOk="0">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3" name="Google Shape;2933;p57"/>
          <p:cNvGrpSpPr/>
          <p:nvPr/>
        </p:nvGrpSpPr>
        <p:grpSpPr>
          <a:xfrm>
            <a:off x="7300327" y="3800589"/>
            <a:ext cx="225940" cy="158287"/>
            <a:chOff x="4048787" y="2977019"/>
            <a:chExt cx="283488" cy="198604"/>
          </a:xfrm>
        </p:grpSpPr>
        <p:sp>
          <p:nvSpPr>
            <p:cNvPr id="2934" name="Google Shape;2934;p57"/>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7"/>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7"/>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7"/>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57"/>
          <p:cNvGrpSpPr/>
          <p:nvPr/>
        </p:nvGrpSpPr>
        <p:grpSpPr>
          <a:xfrm>
            <a:off x="1206319" y="1997544"/>
            <a:ext cx="174293" cy="278195"/>
            <a:chOff x="4054103" y="2430191"/>
            <a:chExt cx="218687" cy="349052"/>
          </a:xfrm>
        </p:grpSpPr>
        <p:sp>
          <p:nvSpPr>
            <p:cNvPr id="2941" name="Google Shape;2941;p57"/>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4091595"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57"/>
          <p:cNvGrpSpPr/>
          <p:nvPr/>
        </p:nvGrpSpPr>
        <p:grpSpPr>
          <a:xfrm>
            <a:off x="1147884" y="2872351"/>
            <a:ext cx="291164" cy="271262"/>
            <a:chOff x="2185128" y="2427549"/>
            <a:chExt cx="382758" cy="356595"/>
          </a:xfrm>
        </p:grpSpPr>
        <p:sp>
          <p:nvSpPr>
            <p:cNvPr id="2944" name="Google Shape;2944;p57"/>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7"/>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8" name="Google Shape;2948;p57"/>
          <p:cNvGrpSpPr/>
          <p:nvPr/>
        </p:nvGrpSpPr>
        <p:grpSpPr>
          <a:xfrm>
            <a:off x="719008" y="3318811"/>
            <a:ext cx="278766" cy="255221"/>
            <a:chOff x="1731523" y="2422616"/>
            <a:chExt cx="399435" cy="365698"/>
          </a:xfrm>
        </p:grpSpPr>
        <p:sp>
          <p:nvSpPr>
            <p:cNvPr id="2949" name="Google Shape;2949;p57"/>
            <p:cNvSpPr/>
            <p:nvPr/>
          </p:nvSpPr>
          <p:spPr>
            <a:xfrm>
              <a:off x="1865294" y="2725009"/>
              <a:ext cx="43604" cy="43604"/>
            </a:xfrm>
            <a:custGeom>
              <a:avLst/>
              <a:gdLst/>
              <a:ahLst/>
              <a:cxnLst/>
              <a:rect l="l" t="t" r="r" b="b"/>
              <a:pathLst>
                <a:path w="1370" h="1370" extrusionOk="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2005876" y="2725009"/>
              <a:ext cx="43636" cy="43604"/>
            </a:xfrm>
            <a:custGeom>
              <a:avLst/>
              <a:gdLst/>
              <a:ahLst/>
              <a:cxnLst/>
              <a:rect l="l" t="t" r="r" b="b"/>
              <a:pathLst>
                <a:path w="1371" h="1370" extrusionOk="0">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1731523" y="2422616"/>
              <a:ext cx="399435" cy="365698"/>
            </a:xfrm>
            <a:custGeom>
              <a:avLst/>
              <a:gdLst/>
              <a:ahLst/>
              <a:cxnLst/>
              <a:rect l="l" t="t" r="r" b="b"/>
              <a:pathLst>
                <a:path w="12550" h="11490" extrusionOk="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57"/>
          <p:cNvGrpSpPr/>
          <p:nvPr/>
        </p:nvGrpSpPr>
        <p:grpSpPr>
          <a:xfrm>
            <a:off x="3781637" y="1999802"/>
            <a:ext cx="274872" cy="273679"/>
            <a:chOff x="3097241" y="2433564"/>
            <a:chExt cx="344883" cy="343387"/>
          </a:xfrm>
        </p:grpSpPr>
        <p:sp>
          <p:nvSpPr>
            <p:cNvPr id="2953" name="Google Shape;2953;p57"/>
            <p:cNvSpPr/>
            <p:nvPr/>
          </p:nvSpPr>
          <p:spPr>
            <a:xfrm>
              <a:off x="3151825" y="2465806"/>
              <a:ext cx="235746" cy="311146"/>
            </a:xfrm>
            <a:custGeom>
              <a:avLst/>
              <a:gdLst/>
              <a:ahLst/>
              <a:cxnLst/>
              <a:rect l="l" t="t" r="r" b="b"/>
              <a:pathLst>
                <a:path w="7407" h="9776" extrusionOk="0">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3179483" y="2492732"/>
              <a:ext cx="181926" cy="181894"/>
            </a:xfrm>
            <a:custGeom>
              <a:avLst/>
              <a:gdLst/>
              <a:ahLst/>
              <a:cxnLst/>
              <a:rect l="l" t="t" r="r" b="b"/>
              <a:pathLst>
                <a:path w="5716" h="5715" extrusionOk="0">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3242024" y="2524941"/>
              <a:ext cx="54202" cy="117857"/>
            </a:xfrm>
            <a:custGeom>
              <a:avLst/>
              <a:gdLst/>
              <a:ahLst/>
              <a:cxnLst/>
              <a:rect l="l" t="t" r="r" b="b"/>
              <a:pathLst>
                <a:path w="1703" h="3703" extrusionOk="0">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3390945" y="2433724"/>
              <a:ext cx="51179" cy="85934"/>
            </a:xfrm>
            <a:custGeom>
              <a:avLst/>
              <a:gdLst/>
              <a:ahLst/>
              <a:cxnLst/>
              <a:rect l="l" t="t" r="r" b="b"/>
              <a:pathLst>
                <a:path w="1608" h="2700" extrusionOk="0">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7"/>
            <p:cNvSpPr/>
            <p:nvPr/>
          </p:nvSpPr>
          <p:spPr>
            <a:xfrm>
              <a:off x="3360613" y="2478187"/>
              <a:ext cx="27340" cy="41471"/>
            </a:xfrm>
            <a:custGeom>
              <a:avLst/>
              <a:gdLst/>
              <a:ahLst/>
              <a:cxnLst/>
              <a:rect l="l" t="t" r="r" b="b"/>
              <a:pathLst>
                <a:path w="859" h="1303" extrusionOk="0">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7"/>
            <p:cNvSpPr/>
            <p:nvPr/>
          </p:nvSpPr>
          <p:spPr>
            <a:xfrm>
              <a:off x="3375795" y="2455939"/>
              <a:ext cx="39434" cy="63719"/>
            </a:xfrm>
            <a:custGeom>
              <a:avLst/>
              <a:gdLst/>
              <a:ahLst/>
              <a:cxnLst/>
              <a:rect l="l" t="t" r="r" b="b"/>
              <a:pathLst>
                <a:path w="1239" h="2002" extrusionOk="0">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3097241" y="2433564"/>
              <a:ext cx="50829" cy="85711"/>
            </a:xfrm>
            <a:custGeom>
              <a:avLst/>
              <a:gdLst/>
              <a:ahLst/>
              <a:cxnLst/>
              <a:rect l="l" t="t" r="r" b="b"/>
              <a:pathLst>
                <a:path w="1597" h="2693" extrusionOk="0">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3151061" y="2477773"/>
              <a:ext cx="27690" cy="41503"/>
            </a:xfrm>
            <a:custGeom>
              <a:avLst/>
              <a:gdLst/>
              <a:ahLst/>
              <a:cxnLst/>
              <a:rect l="l" t="t" r="r" b="b"/>
              <a:pathLst>
                <a:path w="870" h="1304" extrusionOk="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7"/>
            <p:cNvSpPr/>
            <p:nvPr/>
          </p:nvSpPr>
          <p:spPr>
            <a:xfrm>
              <a:off x="3124167" y="2455939"/>
              <a:ext cx="39434" cy="63337"/>
            </a:xfrm>
            <a:custGeom>
              <a:avLst/>
              <a:gdLst/>
              <a:ahLst/>
              <a:cxnLst/>
              <a:rect l="l" t="t" r="r" b="b"/>
              <a:pathLst>
                <a:path w="1239" h="1990" extrusionOk="0">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2" name="Google Shape;2962;p57"/>
          <p:cNvGrpSpPr/>
          <p:nvPr/>
        </p:nvGrpSpPr>
        <p:grpSpPr>
          <a:xfrm>
            <a:off x="1159371" y="3772374"/>
            <a:ext cx="268189" cy="216953"/>
            <a:chOff x="1278299" y="2439293"/>
            <a:chExt cx="410829" cy="332343"/>
          </a:xfrm>
        </p:grpSpPr>
        <p:sp>
          <p:nvSpPr>
            <p:cNvPr id="2963" name="Google Shape;2963;p57"/>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7"/>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7"/>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7"/>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7"/>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7"/>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7"/>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1" name="Google Shape;2971;p57"/>
          <p:cNvGrpSpPr/>
          <p:nvPr/>
        </p:nvGrpSpPr>
        <p:grpSpPr>
          <a:xfrm>
            <a:off x="3786773" y="3748551"/>
            <a:ext cx="264598" cy="264598"/>
            <a:chOff x="870939" y="2439293"/>
            <a:chExt cx="331993" cy="331993"/>
          </a:xfrm>
        </p:grpSpPr>
        <p:sp>
          <p:nvSpPr>
            <p:cNvPr id="2972" name="Google Shape;2972;p57"/>
            <p:cNvSpPr/>
            <p:nvPr/>
          </p:nvSpPr>
          <p:spPr>
            <a:xfrm>
              <a:off x="870939" y="2439293"/>
              <a:ext cx="331993" cy="331993"/>
            </a:xfrm>
            <a:custGeom>
              <a:avLst/>
              <a:gdLst/>
              <a:ahLst/>
              <a:cxnLst/>
              <a:rect l="l" t="t" r="r" b="b"/>
              <a:pathLst>
                <a:path w="10431" h="10431" extrusionOk="0">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7"/>
            <p:cNvSpPr/>
            <p:nvPr/>
          </p:nvSpPr>
          <p:spPr>
            <a:xfrm>
              <a:off x="908463" y="2696969"/>
              <a:ext cx="41726" cy="41726"/>
            </a:xfrm>
            <a:custGeom>
              <a:avLst/>
              <a:gdLst/>
              <a:ahLst/>
              <a:cxnLst/>
              <a:rect l="l" t="t" r="r" b="b"/>
              <a:pathLst>
                <a:path w="1311" h="1311" extrusionOk="0">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7"/>
            <p:cNvSpPr/>
            <p:nvPr/>
          </p:nvSpPr>
          <p:spPr>
            <a:xfrm>
              <a:off x="1015690" y="2696969"/>
              <a:ext cx="41726" cy="41726"/>
            </a:xfrm>
            <a:custGeom>
              <a:avLst/>
              <a:gdLst/>
              <a:ahLst/>
              <a:cxnLst/>
              <a:rect l="l" t="t" r="r" b="b"/>
              <a:pathLst>
                <a:path w="1311" h="1311" extrusionOk="0">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7"/>
            <p:cNvSpPr/>
            <p:nvPr/>
          </p:nvSpPr>
          <p:spPr>
            <a:xfrm>
              <a:off x="1122567" y="2696969"/>
              <a:ext cx="41726" cy="41726"/>
            </a:xfrm>
            <a:custGeom>
              <a:avLst/>
              <a:gdLst/>
              <a:ahLst/>
              <a:cxnLst/>
              <a:rect l="l" t="t" r="r" b="b"/>
              <a:pathLst>
                <a:path w="1311" h="1311" extrusionOk="0">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7"/>
            <p:cNvSpPr/>
            <p:nvPr/>
          </p:nvSpPr>
          <p:spPr>
            <a:xfrm>
              <a:off x="913015"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7"/>
            <p:cNvSpPr/>
            <p:nvPr/>
          </p:nvSpPr>
          <p:spPr>
            <a:xfrm>
              <a:off x="913015"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7"/>
            <p:cNvSpPr/>
            <p:nvPr/>
          </p:nvSpPr>
          <p:spPr>
            <a:xfrm>
              <a:off x="913015"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7"/>
            <p:cNvSpPr/>
            <p:nvPr/>
          </p:nvSpPr>
          <p:spPr>
            <a:xfrm>
              <a:off x="894428" y="2474908"/>
              <a:ext cx="69384" cy="167508"/>
            </a:xfrm>
            <a:custGeom>
              <a:avLst/>
              <a:gdLst/>
              <a:ahLst/>
              <a:cxnLst/>
              <a:rect l="l" t="t" r="r" b="b"/>
              <a:pathLst>
                <a:path w="2180" h="5263" extrusionOk="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7"/>
            <p:cNvSpPr/>
            <p:nvPr/>
          </p:nvSpPr>
          <p:spPr>
            <a:xfrm>
              <a:off x="1002068" y="2474145"/>
              <a:ext cx="69384" cy="168272"/>
            </a:xfrm>
            <a:custGeom>
              <a:avLst/>
              <a:gdLst/>
              <a:ahLst/>
              <a:cxnLst/>
              <a:rect l="l" t="t" r="r" b="b"/>
              <a:pathLst>
                <a:path w="2180" h="5287" extrusionOk="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7"/>
            <p:cNvSpPr/>
            <p:nvPr/>
          </p:nvSpPr>
          <p:spPr>
            <a:xfrm>
              <a:off x="1108531" y="2474145"/>
              <a:ext cx="69384" cy="168272"/>
            </a:xfrm>
            <a:custGeom>
              <a:avLst/>
              <a:gdLst/>
              <a:ahLst/>
              <a:cxnLst/>
              <a:rect l="l" t="t" r="r" b="b"/>
              <a:pathLst>
                <a:path w="2180" h="5287" extrusionOk="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7"/>
            <p:cNvSpPr/>
            <p:nvPr/>
          </p:nvSpPr>
          <p:spPr>
            <a:xfrm>
              <a:off x="1127118" y="2504094"/>
              <a:ext cx="31859" cy="9867"/>
            </a:xfrm>
            <a:custGeom>
              <a:avLst/>
              <a:gdLst/>
              <a:ahLst/>
              <a:cxnLst/>
              <a:rect l="l" t="t" r="r" b="b"/>
              <a:pathLst>
                <a:path w="1001" h="310" extrusionOk="0">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7"/>
            <p:cNvSpPr/>
            <p:nvPr/>
          </p:nvSpPr>
          <p:spPr>
            <a:xfrm>
              <a:off x="1127118" y="2532898"/>
              <a:ext cx="31859" cy="10248"/>
            </a:xfrm>
            <a:custGeom>
              <a:avLst/>
              <a:gdLst/>
              <a:ahLst/>
              <a:cxnLst/>
              <a:rect l="l" t="t" r="r" b="b"/>
              <a:pathLst>
                <a:path w="1001" h="322" extrusionOk="0">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7"/>
            <p:cNvSpPr/>
            <p:nvPr/>
          </p:nvSpPr>
          <p:spPr>
            <a:xfrm>
              <a:off x="1127118" y="2562052"/>
              <a:ext cx="31859" cy="9898"/>
            </a:xfrm>
            <a:custGeom>
              <a:avLst/>
              <a:gdLst/>
              <a:ahLst/>
              <a:cxnLst/>
              <a:rect l="l" t="t" r="r" b="b"/>
              <a:pathLst>
                <a:path w="1001" h="311" extrusionOk="0">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7"/>
            <p:cNvSpPr/>
            <p:nvPr/>
          </p:nvSpPr>
          <p:spPr>
            <a:xfrm>
              <a:off x="1020624" y="2504094"/>
              <a:ext cx="32241" cy="9867"/>
            </a:xfrm>
            <a:custGeom>
              <a:avLst/>
              <a:gdLst/>
              <a:ahLst/>
              <a:cxnLst/>
              <a:rect l="l" t="t" r="r" b="b"/>
              <a:pathLst>
                <a:path w="1013" h="310" extrusionOk="0">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7"/>
            <p:cNvSpPr/>
            <p:nvPr/>
          </p:nvSpPr>
          <p:spPr>
            <a:xfrm>
              <a:off x="1020624" y="2532898"/>
              <a:ext cx="32241" cy="10248"/>
            </a:xfrm>
            <a:custGeom>
              <a:avLst/>
              <a:gdLst/>
              <a:ahLst/>
              <a:cxnLst/>
              <a:rect l="l" t="t" r="r" b="b"/>
              <a:pathLst>
                <a:path w="1013" h="322" extrusionOk="0">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7"/>
            <p:cNvSpPr/>
            <p:nvPr/>
          </p:nvSpPr>
          <p:spPr>
            <a:xfrm>
              <a:off x="1020624" y="2562052"/>
              <a:ext cx="32241" cy="9898"/>
            </a:xfrm>
            <a:custGeom>
              <a:avLst/>
              <a:gdLst/>
              <a:ahLst/>
              <a:cxnLst/>
              <a:rect l="l" t="t" r="r" b="b"/>
              <a:pathLst>
                <a:path w="1013" h="311" extrusionOk="0">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7"/>
          <p:cNvGrpSpPr/>
          <p:nvPr/>
        </p:nvGrpSpPr>
        <p:grpSpPr>
          <a:xfrm>
            <a:off x="5083929" y="2029263"/>
            <a:ext cx="292984" cy="214486"/>
            <a:chOff x="5733194" y="2431718"/>
            <a:chExt cx="446826" cy="327059"/>
          </a:xfrm>
        </p:grpSpPr>
        <p:sp>
          <p:nvSpPr>
            <p:cNvPr id="2989" name="Google Shape;2989;p57"/>
            <p:cNvSpPr/>
            <p:nvPr/>
          </p:nvSpPr>
          <p:spPr>
            <a:xfrm>
              <a:off x="6032946" y="2474145"/>
              <a:ext cx="56112" cy="20115"/>
            </a:xfrm>
            <a:custGeom>
              <a:avLst/>
              <a:gdLst/>
              <a:ahLst/>
              <a:cxnLst/>
              <a:rect l="l" t="t" r="r" b="b"/>
              <a:pathLst>
                <a:path w="1763" h="632" extrusionOk="0">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7"/>
            <p:cNvSpPr/>
            <p:nvPr/>
          </p:nvSpPr>
          <p:spPr>
            <a:xfrm>
              <a:off x="5733194" y="2431718"/>
              <a:ext cx="446826" cy="327059"/>
            </a:xfrm>
            <a:custGeom>
              <a:avLst/>
              <a:gdLst/>
              <a:ahLst/>
              <a:cxnLst/>
              <a:rect l="l" t="t" r="r" b="b"/>
              <a:pathLst>
                <a:path w="14039" h="10276" extrusionOk="0">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7"/>
            <p:cNvSpPr/>
            <p:nvPr/>
          </p:nvSpPr>
          <p:spPr>
            <a:xfrm>
              <a:off x="6019323" y="2641653"/>
              <a:ext cx="13272" cy="13272"/>
            </a:xfrm>
            <a:custGeom>
              <a:avLst/>
              <a:gdLst/>
              <a:ahLst/>
              <a:cxnLst/>
              <a:rect l="l" t="t" r="r" b="b"/>
              <a:pathLst>
                <a:path w="417" h="417" extrusionOk="0">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57"/>
          <p:cNvGrpSpPr/>
          <p:nvPr/>
        </p:nvGrpSpPr>
        <p:grpSpPr>
          <a:xfrm>
            <a:off x="7274511" y="3326244"/>
            <a:ext cx="277572" cy="242756"/>
            <a:chOff x="4876780" y="2418064"/>
            <a:chExt cx="407774" cy="356627"/>
          </a:xfrm>
        </p:grpSpPr>
        <p:sp>
          <p:nvSpPr>
            <p:cNvPr id="2993" name="Google Shape;2993;p57"/>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7"/>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7"/>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7"/>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7"/>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7"/>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7"/>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7"/>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57"/>
          <p:cNvGrpSpPr/>
          <p:nvPr/>
        </p:nvGrpSpPr>
        <p:grpSpPr>
          <a:xfrm>
            <a:off x="5089774" y="2443241"/>
            <a:ext cx="281294" cy="262009"/>
            <a:chOff x="7070872" y="2410871"/>
            <a:chExt cx="398321" cy="371013"/>
          </a:xfrm>
        </p:grpSpPr>
        <p:sp>
          <p:nvSpPr>
            <p:cNvPr id="3002" name="Google Shape;3002;p57"/>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7"/>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7"/>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7"/>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6" name="Google Shape;3006;p57"/>
          <p:cNvGrpSpPr/>
          <p:nvPr/>
        </p:nvGrpSpPr>
        <p:grpSpPr>
          <a:xfrm>
            <a:off x="6825387" y="3359639"/>
            <a:ext cx="295697" cy="175968"/>
            <a:chOff x="5318259" y="2982111"/>
            <a:chExt cx="371013" cy="220787"/>
          </a:xfrm>
        </p:grpSpPr>
        <p:sp>
          <p:nvSpPr>
            <p:cNvPr id="3007" name="Google Shape;3007;p57"/>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7"/>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7"/>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7"/>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7"/>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7"/>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7"/>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7"/>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5" name="Google Shape;3015;p57"/>
          <p:cNvGrpSpPr/>
          <p:nvPr/>
        </p:nvGrpSpPr>
        <p:grpSpPr>
          <a:xfrm>
            <a:off x="6395196" y="2426397"/>
            <a:ext cx="286642" cy="295697"/>
            <a:chOff x="7521454" y="2906139"/>
            <a:chExt cx="359651" cy="371013"/>
          </a:xfrm>
        </p:grpSpPr>
        <p:sp>
          <p:nvSpPr>
            <p:cNvPr id="3016" name="Google Shape;3016;p57"/>
            <p:cNvSpPr/>
            <p:nvPr/>
          </p:nvSpPr>
          <p:spPr>
            <a:xfrm>
              <a:off x="7614677"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7"/>
            <p:cNvSpPr/>
            <p:nvPr/>
          </p:nvSpPr>
          <p:spPr>
            <a:xfrm>
              <a:off x="7707518" y="3138830"/>
              <a:ext cx="79983" cy="138322"/>
            </a:xfrm>
            <a:custGeom>
              <a:avLst/>
              <a:gdLst/>
              <a:ahLst/>
              <a:cxnLst/>
              <a:rect l="l" t="t" r="r" b="b"/>
              <a:pathLst>
                <a:path w="2513" h="4346" extrusionOk="0">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7800740" y="3138830"/>
              <a:ext cx="80364" cy="138322"/>
            </a:xfrm>
            <a:custGeom>
              <a:avLst/>
              <a:gdLst/>
              <a:ahLst/>
              <a:cxnLst/>
              <a:rect l="l" t="t" r="r" b="b"/>
              <a:pathLst>
                <a:path w="2525" h="4346" extrusionOk="0">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7521454" y="3138830"/>
              <a:ext cx="79983" cy="138322"/>
            </a:xfrm>
            <a:custGeom>
              <a:avLst/>
              <a:gdLst/>
              <a:ahLst/>
              <a:cxnLst/>
              <a:rect l="l" t="t" r="r" b="b"/>
              <a:pathLst>
                <a:path w="2513" h="4346" extrusionOk="0">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7555923" y="2906139"/>
              <a:ext cx="289949" cy="219833"/>
            </a:xfrm>
            <a:custGeom>
              <a:avLst/>
              <a:gdLst/>
              <a:ahLst/>
              <a:cxnLst/>
              <a:rect l="l" t="t" r="r" b="b"/>
              <a:pathLst>
                <a:path w="9110" h="6907" extrusionOk="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57"/>
          <p:cNvGrpSpPr/>
          <p:nvPr/>
        </p:nvGrpSpPr>
        <p:grpSpPr>
          <a:xfrm>
            <a:off x="5982573" y="3731884"/>
            <a:ext cx="240424" cy="295697"/>
            <a:chOff x="5782845" y="2906521"/>
            <a:chExt cx="301661" cy="371013"/>
          </a:xfrm>
        </p:grpSpPr>
        <p:sp>
          <p:nvSpPr>
            <p:cNvPr id="3022" name="Google Shape;3022;p57"/>
            <p:cNvSpPr/>
            <p:nvPr/>
          </p:nvSpPr>
          <p:spPr>
            <a:xfrm>
              <a:off x="5782845" y="3087651"/>
              <a:ext cx="301661" cy="189883"/>
            </a:xfrm>
            <a:custGeom>
              <a:avLst/>
              <a:gdLst/>
              <a:ahLst/>
              <a:cxnLst/>
              <a:rect l="l" t="t" r="r" b="b"/>
              <a:pathLst>
                <a:path w="9478" h="5966" extrusionOk="0">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5868111" y="2906521"/>
              <a:ext cx="127724" cy="172823"/>
            </a:xfrm>
            <a:custGeom>
              <a:avLst/>
              <a:gdLst/>
              <a:ahLst/>
              <a:cxnLst/>
              <a:rect l="l" t="t" r="r" b="b"/>
              <a:pathLst>
                <a:path w="4013" h="5430" extrusionOk="0">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5915088" y="3051655"/>
              <a:ext cx="34151" cy="10662"/>
            </a:xfrm>
            <a:custGeom>
              <a:avLst/>
              <a:gdLst/>
              <a:ahLst/>
              <a:cxnLst/>
              <a:rect l="l" t="t" r="r" b="b"/>
              <a:pathLst>
                <a:path w="1073" h="335" extrusionOk="0">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57"/>
          <p:cNvGrpSpPr/>
          <p:nvPr/>
        </p:nvGrpSpPr>
        <p:grpSpPr>
          <a:xfrm>
            <a:off x="1151959" y="3304762"/>
            <a:ext cx="283014" cy="283319"/>
            <a:chOff x="3539102" y="2427549"/>
            <a:chExt cx="355099" cy="355481"/>
          </a:xfrm>
        </p:grpSpPr>
        <p:sp>
          <p:nvSpPr>
            <p:cNvPr id="3026" name="Google Shape;3026;p57"/>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8" name="Google Shape;3028;p57"/>
          <p:cNvGrpSpPr/>
          <p:nvPr/>
        </p:nvGrpSpPr>
        <p:grpSpPr>
          <a:xfrm>
            <a:off x="2473426" y="2862391"/>
            <a:ext cx="266729" cy="291182"/>
            <a:chOff x="1314678" y="3358217"/>
            <a:chExt cx="334666" cy="365348"/>
          </a:xfrm>
        </p:grpSpPr>
        <p:sp>
          <p:nvSpPr>
            <p:cNvPr id="3029" name="Google Shape;3029;p57"/>
            <p:cNvSpPr/>
            <p:nvPr/>
          </p:nvSpPr>
          <p:spPr>
            <a:xfrm>
              <a:off x="1316588" y="3358217"/>
              <a:ext cx="332757" cy="365348"/>
            </a:xfrm>
            <a:custGeom>
              <a:avLst/>
              <a:gdLst/>
              <a:ahLst/>
              <a:cxnLst/>
              <a:rect l="l" t="t" r="r" b="b"/>
              <a:pathLst>
                <a:path w="10455" h="11479" extrusionOk="0">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1314678" y="3358981"/>
              <a:ext cx="79632" cy="254684"/>
            </a:xfrm>
            <a:custGeom>
              <a:avLst/>
              <a:gdLst/>
              <a:ahLst/>
              <a:cxnLst/>
              <a:rect l="l" t="t" r="r" b="b"/>
              <a:pathLst>
                <a:path w="2502" h="8002" extrusionOk="0">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1411688" y="3629546"/>
              <a:ext cx="139118" cy="10662"/>
            </a:xfrm>
            <a:custGeom>
              <a:avLst/>
              <a:gdLst/>
              <a:ahLst/>
              <a:cxnLst/>
              <a:rect l="l" t="t" r="r" b="b"/>
              <a:pathLst>
                <a:path w="4371" h="335" extrusionOk="0">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1412070" y="3652303"/>
              <a:ext cx="139118" cy="10630"/>
            </a:xfrm>
            <a:custGeom>
              <a:avLst/>
              <a:gdLst/>
              <a:ahLst/>
              <a:cxnLst/>
              <a:rect l="l" t="t" r="r" b="b"/>
              <a:pathLst>
                <a:path w="4371" h="334" extrusionOk="0">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1432153" y="3417352"/>
              <a:ext cx="83802" cy="191379"/>
            </a:xfrm>
            <a:custGeom>
              <a:avLst/>
              <a:gdLst/>
              <a:ahLst/>
              <a:cxnLst/>
              <a:rect l="l" t="t" r="r" b="b"/>
              <a:pathLst>
                <a:path w="2633" h="6013" extrusionOk="0">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4" name="Google Shape;3034;p57"/>
          <p:cNvGrpSpPr/>
          <p:nvPr/>
        </p:nvGrpSpPr>
        <p:grpSpPr>
          <a:xfrm>
            <a:off x="3773481" y="2862543"/>
            <a:ext cx="291182" cy="290878"/>
            <a:chOff x="2640993" y="3357835"/>
            <a:chExt cx="365348" cy="364966"/>
          </a:xfrm>
        </p:grpSpPr>
        <p:sp>
          <p:nvSpPr>
            <p:cNvPr id="3035" name="Google Shape;3035;p57"/>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7"/>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7"/>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57"/>
          <p:cNvGrpSpPr/>
          <p:nvPr/>
        </p:nvGrpSpPr>
        <p:grpSpPr>
          <a:xfrm>
            <a:off x="8147244" y="1562833"/>
            <a:ext cx="279387" cy="279108"/>
            <a:chOff x="4886264" y="3366174"/>
            <a:chExt cx="350548" cy="350198"/>
          </a:xfrm>
        </p:grpSpPr>
        <p:sp>
          <p:nvSpPr>
            <p:cNvPr id="3046" name="Google Shape;3046;p57"/>
            <p:cNvSpPr/>
            <p:nvPr/>
          </p:nvSpPr>
          <p:spPr>
            <a:xfrm>
              <a:off x="4946132" y="3426614"/>
              <a:ext cx="230431" cy="289758"/>
            </a:xfrm>
            <a:custGeom>
              <a:avLst/>
              <a:gdLst/>
              <a:ahLst/>
              <a:cxnLst/>
              <a:rect l="l" t="t" r="r" b="b"/>
              <a:pathLst>
                <a:path w="7240" h="9104" extrusionOk="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4886264" y="3536706"/>
              <a:ext cx="48919" cy="10662"/>
            </a:xfrm>
            <a:custGeom>
              <a:avLst/>
              <a:gdLst/>
              <a:ahLst/>
              <a:cxnLst/>
              <a:rect l="l" t="t" r="r" b="b"/>
              <a:pathLst>
                <a:path w="1537" h="335" extrusionOk="0">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5187894" y="3536706"/>
              <a:ext cx="48919" cy="10662"/>
            </a:xfrm>
            <a:custGeom>
              <a:avLst/>
              <a:gdLst/>
              <a:ahLst/>
              <a:cxnLst/>
              <a:rect l="l" t="t" r="r" b="b"/>
              <a:pathLst>
                <a:path w="1537" h="335" extrusionOk="0">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5056414" y="3366174"/>
              <a:ext cx="10248" cy="48919"/>
            </a:xfrm>
            <a:custGeom>
              <a:avLst/>
              <a:gdLst/>
              <a:ahLst/>
              <a:cxnLst/>
              <a:rect l="l" t="t" r="r" b="b"/>
              <a:pathLst>
                <a:path w="322" h="1537" extrusionOk="0">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4978723" y="3650744"/>
              <a:ext cx="22757" cy="29249"/>
            </a:xfrm>
            <a:custGeom>
              <a:avLst/>
              <a:gdLst/>
              <a:ahLst/>
              <a:cxnLst/>
              <a:rect l="l" t="t" r="r" b="b"/>
              <a:pathLst>
                <a:path w="715" h="919" extrusionOk="0">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5121597" y="3403380"/>
              <a:ext cx="22757" cy="29154"/>
            </a:xfrm>
            <a:custGeom>
              <a:avLst/>
              <a:gdLst/>
              <a:ahLst/>
              <a:cxnLst/>
              <a:rect l="l" t="t" r="r" b="b"/>
              <a:pathLst>
                <a:path w="715" h="916" extrusionOk="0">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4922643" y="3459842"/>
              <a:ext cx="31095" cy="21197"/>
            </a:xfrm>
            <a:custGeom>
              <a:avLst/>
              <a:gdLst/>
              <a:ahLst/>
              <a:cxnLst/>
              <a:rect l="l" t="t" r="r" b="b"/>
              <a:pathLst>
                <a:path w="977" h="666" extrusionOk="0">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5169720" y="3602334"/>
              <a:ext cx="30714" cy="21197"/>
            </a:xfrm>
            <a:custGeom>
              <a:avLst/>
              <a:gdLst/>
              <a:ahLst/>
              <a:cxnLst/>
              <a:rect l="l" t="t" r="r" b="b"/>
              <a:pathLst>
                <a:path w="965" h="666" extrusionOk="0">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5121597" y="3650744"/>
              <a:ext cx="22757" cy="29249"/>
            </a:xfrm>
            <a:custGeom>
              <a:avLst/>
              <a:gdLst/>
              <a:ahLst/>
              <a:cxnLst/>
              <a:rect l="l" t="t" r="r" b="b"/>
              <a:pathLst>
                <a:path w="715" h="919" extrusionOk="0">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4978723" y="3403380"/>
              <a:ext cx="22757" cy="29154"/>
            </a:xfrm>
            <a:custGeom>
              <a:avLst/>
              <a:gdLst/>
              <a:ahLst/>
              <a:cxnLst/>
              <a:rect l="l" t="t" r="r" b="b"/>
              <a:pathLst>
                <a:path w="715" h="916" extrusionOk="0">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5169720" y="3459842"/>
              <a:ext cx="30714" cy="21197"/>
            </a:xfrm>
            <a:custGeom>
              <a:avLst/>
              <a:gdLst/>
              <a:ahLst/>
              <a:cxnLst/>
              <a:rect l="l" t="t" r="r" b="b"/>
              <a:pathLst>
                <a:path w="965" h="666" extrusionOk="0">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4922643" y="3602334"/>
              <a:ext cx="31095" cy="21197"/>
            </a:xfrm>
            <a:custGeom>
              <a:avLst/>
              <a:gdLst/>
              <a:ahLst/>
              <a:cxnLst/>
              <a:rect l="l" t="t" r="r" b="b"/>
              <a:pathLst>
                <a:path w="977" h="666" extrusionOk="0">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7"/>
            <p:cNvSpPr/>
            <p:nvPr/>
          </p:nvSpPr>
          <p:spPr>
            <a:xfrm>
              <a:off x="5077993" y="3451758"/>
              <a:ext cx="70912" cy="62637"/>
            </a:xfrm>
            <a:custGeom>
              <a:avLst/>
              <a:gdLst/>
              <a:ahLst/>
              <a:cxnLst/>
              <a:rect l="l" t="t" r="r" b="b"/>
              <a:pathLst>
                <a:path w="2228" h="1968" extrusionOk="0">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57"/>
          <p:cNvGrpSpPr/>
          <p:nvPr/>
        </p:nvGrpSpPr>
        <p:grpSpPr>
          <a:xfrm>
            <a:off x="5092084" y="2910132"/>
            <a:ext cx="276673" cy="202983"/>
            <a:chOff x="5331913" y="3413947"/>
            <a:chExt cx="347143" cy="254684"/>
          </a:xfrm>
        </p:grpSpPr>
        <p:sp>
          <p:nvSpPr>
            <p:cNvPr id="3060" name="Google Shape;3060;p57"/>
            <p:cNvSpPr/>
            <p:nvPr/>
          </p:nvSpPr>
          <p:spPr>
            <a:xfrm>
              <a:off x="5597163" y="3523083"/>
              <a:ext cx="43222" cy="15564"/>
            </a:xfrm>
            <a:custGeom>
              <a:avLst/>
              <a:gdLst/>
              <a:ahLst/>
              <a:cxnLst/>
              <a:rect l="l" t="t" r="r" b="b"/>
              <a:pathLst>
                <a:path w="1358" h="489" extrusionOk="0">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7"/>
            <p:cNvSpPr/>
            <p:nvPr/>
          </p:nvSpPr>
          <p:spPr>
            <a:xfrm>
              <a:off x="5331913" y="3413947"/>
              <a:ext cx="347143" cy="253538"/>
            </a:xfrm>
            <a:custGeom>
              <a:avLst/>
              <a:gdLst/>
              <a:ahLst/>
              <a:cxnLst/>
              <a:rect l="l" t="t" r="r" b="b"/>
              <a:pathLst>
                <a:path w="10907" h="7966" extrusionOk="0">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7"/>
            <p:cNvSpPr/>
            <p:nvPr/>
          </p:nvSpPr>
          <p:spPr>
            <a:xfrm>
              <a:off x="5645669" y="3625759"/>
              <a:ext cx="10248" cy="42872"/>
            </a:xfrm>
            <a:custGeom>
              <a:avLst/>
              <a:gdLst/>
              <a:ahLst/>
              <a:cxnLst/>
              <a:rect l="l" t="t" r="r" b="b"/>
              <a:pathLst>
                <a:path w="322" h="1347" extrusionOk="0">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7"/>
            <p:cNvSpPr/>
            <p:nvPr/>
          </p:nvSpPr>
          <p:spPr>
            <a:xfrm>
              <a:off x="5462247" y="3461115"/>
              <a:ext cx="86825" cy="29759"/>
            </a:xfrm>
            <a:custGeom>
              <a:avLst/>
              <a:gdLst/>
              <a:ahLst/>
              <a:cxnLst/>
              <a:rect l="l" t="t" r="r" b="b"/>
              <a:pathLst>
                <a:path w="2728" h="935" extrusionOk="0">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7"/>
            <p:cNvSpPr/>
            <p:nvPr/>
          </p:nvSpPr>
          <p:spPr>
            <a:xfrm>
              <a:off x="5441050" y="3636389"/>
              <a:ext cx="10248" cy="32241"/>
            </a:xfrm>
            <a:custGeom>
              <a:avLst/>
              <a:gdLst/>
              <a:ahLst/>
              <a:cxnLst/>
              <a:rect l="l" t="t" r="r" b="b"/>
              <a:pathLst>
                <a:path w="322" h="1013" extrusionOk="0">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7"/>
            <p:cNvSpPr/>
            <p:nvPr/>
          </p:nvSpPr>
          <p:spPr>
            <a:xfrm>
              <a:off x="5559257" y="3636389"/>
              <a:ext cx="10662" cy="32241"/>
            </a:xfrm>
            <a:custGeom>
              <a:avLst/>
              <a:gdLst/>
              <a:ahLst/>
              <a:cxnLst/>
              <a:rect l="l" t="t" r="r" b="b"/>
              <a:pathLst>
                <a:path w="335" h="1013" extrusionOk="0">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57"/>
          <p:cNvGrpSpPr/>
          <p:nvPr/>
        </p:nvGrpSpPr>
        <p:grpSpPr>
          <a:xfrm>
            <a:off x="6401081" y="2891551"/>
            <a:ext cx="274872" cy="240145"/>
            <a:chOff x="7551754" y="3390808"/>
            <a:chExt cx="344883" cy="301311"/>
          </a:xfrm>
        </p:grpSpPr>
        <p:sp>
          <p:nvSpPr>
            <p:cNvPr id="3067" name="Google Shape;3067;p57"/>
            <p:cNvSpPr/>
            <p:nvPr/>
          </p:nvSpPr>
          <p:spPr>
            <a:xfrm>
              <a:off x="7551754" y="3390808"/>
              <a:ext cx="344883" cy="301311"/>
            </a:xfrm>
            <a:custGeom>
              <a:avLst/>
              <a:gdLst/>
              <a:ahLst/>
              <a:cxnLst/>
              <a:rect l="l" t="t" r="r" b="b"/>
              <a:pathLst>
                <a:path w="10836" h="9467" extrusionOk="0">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a:off x="7584345" y="3509811"/>
              <a:ext cx="117889" cy="150098"/>
            </a:xfrm>
            <a:custGeom>
              <a:avLst/>
              <a:gdLst/>
              <a:ahLst/>
              <a:cxnLst/>
              <a:rect l="l" t="t" r="r" b="b"/>
              <a:pathLst>
                <a:path w="3704" h="4716" extrusionOk="0">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a:off x="7724959" y="3509811"/>
              <a:ext cx="139468" cy="31859"/>
            </a:xfrm>
            <a:custGeom>
              <a:avLst/>
              <a:gdLst/>
              <a:ahLst/>
              <a:cxnLst/>
              <a:rect l="l" t="t" r="r" b="b"/>
              <a:pathLst>
                <a:path w="4382" h="1001" extrusionOk="0">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a:off x="7724577" y="3553001"/>
              <a:ext cx="107259" cy="31477"/>
            </a:xfrm>
            <a:custGeom>
              <a:avLst/>
              <a:gdLst/>
              <a:ahLst/>
              <a:cxnLst/>
              <a:rect l="l" t="t" r="r" b="b"/>
              <a:pathLst>
                <a:path w="3370" h="989" extrusionOk="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p:nvPr/>
          </p:nvSpPr>
          <p:spPr>
            <a:xfrm>
              <a:off x="7724577" y="3595841"/>
              <a:ext cx="64451" cy="10630"/>
            </a:xfrm>
            <a:custGeom>
              <a:avLst/>
              <a:gdLst/>
              <a:ahLst/>
              <a:cxnLst/>
              <a:rect l="l" t="t" r="r" b="b"/>
              <a:pathLst>
                <a:path w="2025" h="334" extrusionOk="0">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7"/>
            <p:cNvSpPr/>
            <p:nvPr/>
          </p:nvSpPr>
          <p:spPr>
            <a:xfrm>
              <a:off x="7799977" y="3595841"/>
              <a:ext cx="32241" cy="10630"/>
            </a:xfrm>
            <a:custGeom>
              <a:avLst/>
              <a:gdLst/>
              <a:ahLst/>
              <a:cxnLst/>
              <a:rect l="l" t="t" r="r" b="b"/>
              <a:pathLst>
                <a:path w="1013" h="334" extrusionOk="0">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7"/>
            <p:cNvSpPr/>
            <p:nvPr/>
          </p:nvSpPr>
          <p:spPr>
            <a:xfrm>
              <a:off x="7724577" y="3628051"/>
              <a:ext cx="21229" cy="10630"/>
            </a:xfrm>
            <a:custGeom>
              <a:avLst/>
              <a:gdLst/>
              <a:ahLst/>
              <a:cxnLst/>
              <a:rect l="l" t="t" r="r" b="b"/>
              <a:pathLst>
                <a:path w="667" h="334" extrusionOk="0">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7"/>
            <p:cNvSpPr/>
            <p:nvPr/>
          </p:nvSpPr>
          <p:spPr>
            <a:xfrm>
              <a:off x="7756787" y="3628051"/>
              <a:ext cx="53438" cy="10630"/>
            </a:xfrm>
            <a:custGeom>
              <a:avLst/>
              <a:gdLst/>
              <a:ahLst/>
              <a:cxnLst/>
              <a:rect l="l" t="t" r="r" b="b"/>
              <a:pathLst>
                <a:path w="1679" h="334" extrusionOk="0">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7"/>
            <p:cNvSpPr/>
            <p:nvPr/>
          </p:nvSpPr>
          <p:spPr>
            <a:xfrm>
              <a:off x="7724577" y="3650012"/>
              <a:ext cx="21229" cy="10280"/>
            </a:xfrm>
            <a:custGeom>
              <a:avLst/>
              <a:gdLst/>
              <a:ahLst/>
              <a:cxnLst/>
              <a:rect l="l" t="t" r="r" b="b"/>
              <a:pathLst>
                <a:path w="667" h="323" extrusionOk="0">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7"/>
            <p:cNvSpPr/>
            <p:nvPr/>
          </p:nvSpPr>
          <p:spPr>
            <a:xfrm>
              <a:off x="7756787" y="3650012"/>
              <a:ext cx="53438" cy="10280"/>
            </a:xfrm>
            <a:custGeom>
              <a:avLst/>
              <a:gdLst/>
              <a:ahLst/>
              <a:cxnLst/>
              <a:rect l="l" t="t" r="r" b="b"/>
              <a:pathLst>
                <a:path w="1679" h="323" extrusionOk="0">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7"/>
            <p:cNvSpPr/>
            <p:nvPr/>
          </p:nvSpPr>
          <p:spPr>
            <a:xfrm>
              <a:off x="7719262" y="3466621"/>
              <a:ext cx="10630" cy="10630"/>
            </a:xfrm>
            <a:custGeom>
              <a:avLst/>
              <a:gdLst/>
              <a:ahLst/>
              <a:cxnLst/>
              <a:rect l="l" t="t" r="r" b="b"/>
              <a:pathLst>
                <a:path w="334" h="334" extrusionOk="0">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57"/>
          <p:cNvGrpSpPr/>
          <p:nvPr/>
        </p:nvGrpSpPr>
        <p:grpSpPr>
          <a:xfrm>
            <a:off x="6405901" y="3333752"/>
            <a:ext cx="265233" cy="227741"/>
            <a:chOff x="848978" y="4297637"/>
            <a:chExt cx="377824" cy="324418"/>
          </a:xfrm>
        </p:grpSpPr>
        <p:sp>
          <p:nvSpPr>
            <p:cNvPr id="3079" name="Google Shape;3079;p57"/>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7"/>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57"/>
          <p:cNvGrpSpPr/>
          <p:nvPr/>
        </p:nvGrpSpPr>
        <p:grpSpPr>
          <a:xfrm>
            <a:off x="1153418" y="1567070"/>
            <a:ext cx="280097" cy="275734"/>
            <a:chOff x="1754279" y="4286593"/>
            <a:chExt cx="351439" cy="345965"/>
          </a:xfrm>
        </p:grpSpPr>
        <p:sp>
          <p:nvSpPr>
            <p:cNvPr id="3082" name="Google Shape;3082;p57"/>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7"/>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7"/>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7"/>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7"/>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57"/>
          <p:cNvGrpSpPr/>
          <p:nvPr/>
        </p:nvGrpSpPr>
        <p:grpSpPr>
          <a:xfrm>
            <a:off x="724291" y="1571421"/>
            <a:ext cx="268200" cy="267033"/>
            <a:chOff x="3996113" y="4291176"/>
            <a:chExt cx="336512" cy="335048"/>
          </a:xfrm>
        </p:grpSpPr>
        <p:sp>
          <p:nvSpPr>
            <p:cNvPr id="3088" name="Google Shape;3088;p57"/>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7"/>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7"/>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1" name="Google Shape;3091;p57"/>
          <p:cNvSpPr/>
          <p:nvPr/>
        </p:nvSpPr>
        <p:spPr>
          <a:xfrm>
            <a:off x="2049069" y="3759706"/>
            <a:ext cx="242821" cy="242288"/>
          </a:xfrm>
          <a:custGeom>
            <a:avLst/>
            <a:gdLst/>
            <a:ahLst/>
            <a:cxnLst/>
            <a:rect l="l" t="t" r="r" b="b"/>
            <a:pathLst>
              <a:path w="9574" h="9553" extrusionOk="0">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2" name="Google Shape;3092;p57"/>
          <p:cNvGrpSpPr/>
          <p:nvPr/>
        </p:nvGrpSpPr>
        <p:grpSpPr>
          <a:xfrm>
            <a:off x="2897549" y="2444051"/>
            <a:ext cx="291187" cy="255401"/>
            <a:chOff x="2179081" y="4285511"/>
            <a:chExt cx="397525" cy="348670"/>
          </a:xfrm>
        </p:grpSpPr>
        <p:sp>
          <p:nvSpPr>
            <p:cNvPr id="3093" name="Google Shape;3093;p57"/>
            <p:cNvSpPr/>
            <p:nvPr/>
          </p:nvSpPr>
          <p:spPr>
            <a:xfrm>
              <a:off x="2262437" y="4354322"/>
              <a:ext cx="230813" cy="210507"/>
            </a:xfrm>
            <a:custGeom>
              <a:avLst/>
              <a:gdLst/>
              <a:ahLst/>
              <a:cxnLst/>
              <a:rect l="l" t="t" r="r" b="b"/>
              <a:pathLst>
                <a:path w="7252" h="6614" extrusionOk="0">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7"/>
            <p:cNvSpPr/>
            <p:nvPr/>
          </p:nvSpPr>
          <p:spPr>
            <a:xfrm>
              <a:off x="2179081" y="4285511"/>
              <a:ext cx="397525" cy="348670"/>
            </a:xfrm>
            <a:custGeom>
              <a:avLst/>
              <a:gdLst/>
              <a:ahLst/>
              <a:cxnLst/>
              <a:rect l="l" t="t" r="r" b="b"/>
              <a:pathLst>
                <a:path w="12490" h="10955" extrusionOk="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7"/>
          <p:cNvGrpSpPr/>
          <p:nvPr/>
        </p:nvGrpSpPr>
        <p:grpSpPr>
          <a:xfrm>
            <a:off x="3812444" y="1573666"/>
            <a:ext cx="213256" cy="262543"/>
            <a:chOff x="3584201" y="4294996"/>
            <a:chExt cx="267574" cy="329415"/>
          </a:xfrm>
        </p:grpSpPr>
        <p:sp>
          <p:nvSpPr>
            <p:cNvPr id="3096" name="Google Shape;3096;p57"/>
            <p:cNvSpPr/>
            <p:nvPr/>
          </p:nvSpPr>
          <p:spPr>
            <a:xfrm>
              <a:off x="3584201" y="4294996"/>
              <a:ext cx="267574" cy="329415"/>
            </a:xfrm>
            <a:custGeom>
              <a:avLst/>
              <a:gdLst/>
              <a:ahLst/>
              <a:cxnLst/>
              <a:rect l="l" t="t" r="r" b="b"/>
              <a:pathLst>
                <a:path w="8407" h="10350" extrusionOk="0">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7"/>
            <p:cNvSpPr/>
            <p:nvPr/>
          </p:nvSpPr>
          <p:spPr>
            <a:xfrm>
              <a:off x="3604666" y="4315811"/>
              <a:ext cx="226644" cy="281610"/>
            </a:xfrm>
            <a:custGeom>
              <a:avLst/>
              <a:gdLst/>
              <a:ahLst/>
              <a:cxnLst/>
              <a:rect l="l" t="t" r="r" b="b"/>
              <a:pathLst>
                <a:path w="7121" h="8848" extrusionOk="0">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7"/>
            <p:cNvSpPr/>
            <p:nvPr/>
          </p:nvSpPr>
          <p:spPr>
            <a:xfrm>
              <a:off x="3645597" y="4362056"/>
              <a:ext cx="144019" cy="144019"/>
            </a:xfrm>
            <a:custGeom>
              <a:avLst/>
              <a:gdLst/>
              <a:ahLst/>
              <a:cxnLst/>
              <a:rect l="l" t="t" r="r" b="b"/>
              <a:pathLst>
                <a:path w="4525" h="4525" extrusionOk="0">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7"/>
            <p:cNvSpPr/>
            <p:nvPr/>
          </p:nvSpPr>
          <p:spPr>
            <a:xfrm>
              <a:off x="3692574" y="4377970"/>
              <a:ext cx="51561" cy="112574"/>
            </a:xfrm>
            <a:custGeom>
              <a:avLst/>
              <a:gdLst/>
              <a:ahLst/>
              <a:cxnLst/>
              <a:rect l="l" t="t" r="r" b="b"/>
              <a:pathLst>
                <a:path w="1620" h="3537" extrusionOk="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57"/>
          <p:cNvGrpSpPr/>
          <p:nvPr/>
        </p:nvGrpSpPr>
        <p:grpSpPr>
          <a:xfrm>
            <a:off x="3775217" y="3320980"/>
            <a:ext cx="287712" cy="250883"/>
            <a:chOff x="3082855" y="4295728"/>
            <a:chExt cx="375946" cy="327823"/>
          </a:xfrm>
        </p:grpSpPr>
        <p:sp>
          <p:nvSpPr>
            <p:cNvPr id="3101" name="Google Shape;3101;p57"/>
            <p:cNvSpPr/>
            <p:nvPr/>
          </p:nvSpPr>
          <p:spPr>
            <a:xfrm>
              <a:off x="3082855" y="4295728"/>
              <a:ext cx="375946" cy="327823"/>
            </a:xfrm>
            <a:custGeom>
              <a:avLst/>
              <a:gdLst/>
              <a:ahLst/>
              <a:cxnLst/>
              <a:rect l="l" t="t" r="r" b="b"/>
              <a:pathLst>
                <a:path w="11812" h="10300" extrusionOk="0">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7"/>
            <p:cNvSpPr/>
            <p:nvPr/>
          </p:nvSpPr>
          <p:spPr>
            <a:xfrm>
              <a:off x="3118852" y="4424947"/>
              <a:ext cx="128488" cy="163371"/>
            </a:xfrm>
            <a:custGeom>
              <a:avLst/>
              <a:gdLst/>
              <a:ahLst/>
              <a:cxnLst/>
              <a:rect l="l" t="t" r="r" b="b"/>
              <a:pathLst>
                <a:path w="4037" h="5133" extrusionOk="0">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7"/>
            <p:cNvSpPr/>
            <p:nvPr/>
          </p:nvSpPr>
          <p:spPr>
            <a:xfrm>
              <a:off x="3271178" y="4424947"/>
              <a:ext cx="152008" cy="34533"/>
            </a:xfrm>
            <a:custGeom>
              <a:avLst/>
              <a:gdLst/>
              <a:ahLst/>
              <a:cxnLst/>
              <a:rect l="l" t="t" r="r" b="b"/>
              <a:pathLst>
                <a:path w="4776" h="1085" extrusionOk="0">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7"/>
            <p:cNvSpPr/>
            <p:nvPr/>
          </p:nvSpPr>
          <p:spPr>
            <a:xfrm>
              <a:off x="3271560" y="4471957"/>
              <a:ext cx="116393" cy="34501"/>
            </a:xfrm>
            <a:custGeom>
              <a:avLst/>
              <a:gdLst/>
              <a:ahLst/>
              <a:cxnLst/>
              <a:rect l="l" t="t" r="r" b="b"/>
              <a:pathLst>
                <a:path w="3657" h="1084" extrusionOk="0">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7"/>
            <p:cNvSpPr/>
            <p:nvPr/>
          </p:nvSpPr>
          <p:spPr>
            <a:xfrm>
              <a:off x="3271178" y="4518552"/>
              <a:ext cx="70148" cy="11394"/>
            </a:xfrm>
            <a:custGeom>
              <a:avLst/>
              <a:gdLst/>
              <a:ahLst/>
              <a:cxnLst/>
              <a:rect l="l" t="t" r="r" b="b"/>
              <a:pathLst>
                <a:path w="2204" h="358" extrusionOk="0">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7"/>
            <p:cNvSpPr/>
            <p:nvPr/>
          </p:nvSpPr>
          <p:spPr>
            <a:xfrm>
              <a:off x="3353038" y="4518552"/>
              <a:ext cx="34915" cy="11394"/>
            </a:xfrm>
            <a:custGeom>
              <a:avLst/>
              <a:gdLst/>
              <a:ahLst/>
              <a:cxnLst/>
              <a:rect l="l" t="t" r="r" b="b"/>
              <a:pathLst>
                <a:path w="1097" h="358" extrusionOk="0">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7"/>
            <p:cNvSpPr/>
            <p:nvPr/>
          </p:nvSpPr>
          <p:spPr>
            <a:xfrm>
              <a:off x="3271178" y="4554167"/>
              <a:ext cx="23170" cy="11426"/>
            </a:xfrm>
            <a:custGeom>
              <a:avLst/>
              <a:gdLst/>
              <a:ahLst/>
              <a:cxnLst/>
              <a:rect l="l" t="t" r="r" b="b"/>
              <a:pathLst>
                <a:path w="728" h="359" extrusionOk="0">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7"/>
            <p:cNvSpPr/>
            <p:nvPr/>
          </p:nvSpPr>
          <p:spPr>
            <a:xfrm>
              <a:off x="3306443" y="4554167"/>
              <a:ext cx="58372" cy="11426"/>
            </a:xfrm>
            <a:custGeom>
              <a:avLst/>
              <a:gdLst/>
              <a:ahLst/>
              <a:cxnLst/>
              <a:rect l="l" t="t" r="r" b="b"/>
              <a:pathLst>
                <a:path w="1834" h="359" extrusionOk="0">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7"/>
            <p:cNvSpPr/>
            <p:nvPr/>
          </p:nvSpPr>
          <p:spPr>
            <a:xfrm>
              <a:off x="3271178" y="4577306"/>
              <a:ext cx="23170" cy="11394"/>
            </a:xfrm>
            <a:custGeom>
              <a:avLst/>
              <a:gdLst/>
              <a:ahLst/>
              <a:cxnLst/>
              <a:rect l="l" t="t" r="r" b="b"/>
              <a:pathLst>
                <a:path w="728" h="358" extrusionOk="0">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7"/>
            <p:cNvSpPr/>
            <p:nvPr/>
          </p:nvSpPr>
          <p:spPr>
            <a:xfrm>
              <a:off x="3306443" y="4577306"/>
              <a:ext cx="58372" cy="11394"/>
            </a:xfrm>
            <a:custGeom>
              <a:avLst/>
              <a:gdLst/>
              <a:ahLst/>
              <a:cxnLst/>
              <a:rect l="l" t="t" r="r" b="b"/>
              <a:pathLst>
                <a:path w="1834" h="358" extrusionOk="0">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7"/>
            <p:cNvSpPr/>
            <p:nvPr/>
          </p:nvSpPr>
          <p:spPr>
            <a:xfrm>
              <a:off x="3265513" y="4377970"/>
              <a:ext cx="11394" cy="11394"/>
            </a:xfrm>
            <a:custGeom>
              <a:avLst/>
              <a:gdLst/>
              <a:ahLst/>
              <a:cxnLst/>
              <a:rect l="l" t="t" r="r" b="b"/>
              <a:pathLst>
                <a:path w="358" h="358" extrusionOk="0">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57"/>
          <p:cNvGrpSpPr/>
          <p:nvPr/>
        </p:nvGrpSpPr>
        <p:grpSpPr>
          <a:xfrm>
            <a:off x="1673675" y="2002377"/>
            <a:ext cx="120212" cy="268530"/>
            <a:chOff x="2749016" y="4291176"/>
            <a:chExt cx="150831" cy="336926"/>
          </a:xfrm>
        </p:grpSpPr>
        <p:sp>
          <p:nvSpPr>
            <p:cNvPr id="3113" name="Google Shape;3113;p57"/>
            <p:cNvSpPr/>
            <p:nvPr/>
          </p:nvSpPr>
          <p:spPr>
            <a:xfrm>
              <a:off x="2799399" y="4307472"/>
              <a:ext cx="51942" cy="114865"/>
            </a:xfrm>
            <a:custGeom>
              <a:avLst/>
              <a:gdLst/>
              <a:ahLst/>
              <a:cxnLst/>
              <a:rect l="l" t="t" r="r" b="b"/>
              <a:pathLst>
                <a:path w="1632" h="3609" extrusionOk="0">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7"/>
            <p:cNvSpPr/>
            <p:nvPr/>
          </p:nvSpPr>
          <p:spPr>
            <a:xfrm>
              <a:off x="2750894" y="4291176"/>
              <a:ext cx="147075" cy="336926"/>
            </a:xfrm>
            <a:custGeom>
              <a:avLst/>
              <a:gdLst/>
              <a:ahLst/>
              <a:cxnLst/>
              <a:rect l="l" t="t" r="r" b="b"/>
              <a:pathLst>
                <a:path w="4621" h="10586" extrusionOk="0">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7"/>
            <p:cNvSpPr/>
            <p:nvPr/>
          </p:nvSpPr>
          <p:spPr>
            <a:xfrm>
              <a:off x="2749016" y="4443917"/>
              <a:ext cx="69734" cy="52706"/>
            </a:xfrm>
            <a:custGeom>
              <a:avLst/>
              <a:gdLst/>
              <a:ahLst/>
              <a:cxnLst/>
              <a:rect l="l" t="t" r="r" b="b"/>
              <a:pathLst>
                <a:path w="2191" h="1656" extrusionOk="0">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7"/>
            <p:cNvSpPr/>
            <p:nvPr/>
          </p:nvSpPr>
          <p:spPr>
            <a:xfrm>
              <a:off x="2829731" y="4443917"/>
              <a:ext cx="70116" cy="52706"/>
            </a:xfrm>
            <a:custGeom>
              <a:avLst/>
              <a:gdLst/>
              <a:ahLst/>
              <a:cxnLst/>
              <a:rect l="l" t="t" r="r" b="b"/>
              <a:pathLst>
                <a:path w="2203" h="1656" extrusionOk="0">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57"/>
          <p:cNvGrpSpPr/>
          <p:nvPr/>
        </p:nvGrpSpPr>
        <p:grpSpPr>
          <a:xfrm>
            <a:off x="5519819" y="2436353"/>
            <a:ext cx="275759" cy="275785"/>
            <a:chOff x="4890434" y="4287389"/>
            <a:chExt cx="345997" cy="346029"/>
          </a:xfrm>
        </p:grpSpPr>
        <p:sp>
          <p:nvSpPr>
            <p:cNvPr id="3118" name="Google Shape;3118;p57"/>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7"/>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7"/>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7"/>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7"/>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7"/>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7"/>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57"/>
          <p:cNvGrpSpPr/>
          <p:nvPr/>
        </p:nvGrpSpPr>
        <p:grpSpPr>
          <a:xfrm>
            <a:off x="1593162" y="2865043"/>
            <a:ext cx="281240" cy="285877"/>
            <a:chOff x="850092" y="3352934"/>
            <a:chExt cx="369517" cy="375660"/>
          </a:xfrm>
        </p:grpSpPr>
        <p:sp>
          <p:nvSpPr>
            <p:cNvPr id="3126" name="Google Shape;3126;p57"/>
            <p:cNvSpPr/>
            <p:nvPr/>
          </p:nvSpPr>
          <p:spPr>
            <a:xfrm>
              <a:off x="969859" y="3475692"/>
              <a:ext cx="53088" cy="53088"/>
            </a:xfrm>
            <a:custGeom>
              <a:avLst/>
              <a:gdLst/>
              <a:ahLst/>
              <a:cxnLst/>
              <a:rect l="l" t="t" r="r" b="b"/>
              <a:pathLst>
                <a:path w="1668" h="1668" extrusionOk="0">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7"/>
            <p:cNvSpPr/>
            <p:nvPr/>
          </p:nvSpPr>
          <p:spPr>
            <a:xfrm>
              <a:off x="1046786" y="3552237"/>
              <a:ext cx="53088" cy="53088"/>
            </a:xfrm>
            <a:custGeom>
              <a:avLst/>
              <a:gdLst/>
              <a:ahLst/>
              <a:cxnLst/>
              <a:rect l="l" t="t" r="r" b="b"/>
              <a:pathLst>
                <a:path w="1668" h="1668" extrusionOk="0">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7"/>
            <p:cNvSpPr/>
            <p:nvPr/>
          </p:nvSpPr>
          <p:spPr>
            <a:xfrm>
              <a:off x="984245" y="3485272"/>
              <a:ext cx="106527" cy="104999"/>
            </a:xfrm>
            <a:custGeom>
              <a:avLst/>
              <a:gdLst/>
              <a:ahLst/>
              <a:cxnLst/>
              <a:rect l="l" t="t" r="r" b="b"/>
              <a:pathLst>
                <a:path w="3347" h="3299" extrusionOk="0">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7"/>
            <p:cNvSpPr/>
            <p:nvPr/>
          </p:nvSpPr>
          <p:spPr>
            <a:xfrm>
              <a:off x="922850" y="3428715"/>
              <a:ext cx="223620" cy="223620"/>
            </a:xfrm>
            <a:custGeom>
              <a:avLst/>
              <a:gdLst/>
              <a:ahLst/>
              <a:cxnLst/>
              <a:rect l="l" t="t" r="r" b="b"/>
              <a:pathLst>
                <a:path w="7026" h="7026" extrusionOk="0">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7"/>
            <p:cNvSpPr/>
            <p:nvPr/>
          </p:nvSpPr>
          <p:spPr>
            <a:xfrm>
              <a:off x="850092" y="3352934"/>
              <a:ext cx="369517" cy="375660"/>
            </a:xfrm>
            <a:custGeom>
              <a:avLst/>
              <a:gdLst/>
              <a:ahLst/>
              <a:cxnLst/>
              <a:rect l="l" t="t" r="r" b="b"/>
              <a:pathLst>
                <a:path w="11610" h="11803" extrusionOk="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57"/>
          <p:cNvGrpSpPr/>
          <p:nvPr/>
        </p:nvGrpSpPr>
        <p:grpSpPr>
          <a:xfrm>
            <a:off x="714462" y="3768657"/>
            <a:ext cx="287858" cy="224386"/>
            <a:chOff x="2611458" y="3816374"/>
            <a:chExt cx="426329" cy="332375"/>
          </a:xfrm>
        </p:grpSpPr>
        <p:sp>
          <p:nvSpPr>
            <p:cNvPr id="3132" name="Google Shape;3132;p57"/>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7"/>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7"/>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7"/>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7"/>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7"/>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7"/>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7"/>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7"/>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7"/>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7"/>
          <p:cNvGrpSpPr/>
          <p:nvPr/>
        </p:nvGrpSpPr>
        <p:grpSpPr>
          <a:xfrm>
            <a:off x="741350" y="2866931"/>
            <a:ext cx="234082" cy="282101"/>
            <a:chOff x="4019984" y="3805393"/>
            <a:chExt cx="293704" cy="353954"/>
          </a:xfrm>
        </p:grpSpPr>
        <p:sp>
          <p:nvSpPr>
            <p:cNvPr id="3143" name="Google Shape;3143;p57"/>
            <p:cNvSpPr/>
            <p:nvPr/>
          </p:nvSpPr>
          <p:spPr>
            <a:xfrm>
              <a:off x="4019984" y="3805393"/>
              <a:ext cx="293704" cy="353954"/>
            </a:xfrm>
            <a:custGeom>
              <a:avLst/>
              <a:gdLst/>
              <a:ahLst/>
              <a:cxnLst/>
              <a:rect l="l" t="t" r="r" b="b"/>
              <a:pathLst>
                <a:path w="9228" h="11121" extrusionOk="0">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7"/>
            <p:cNvSpPr/>
            <p:nvPr/>
          </p:nvSpPr>
          <p:spPr>
            <a:xfrm>
              <a:off x="4118903" y="3867139"/>
              <a:ext cx="93987" cy="87971"/>
            </a:xfrm>
            <a:custGeom>
              <a:avLst/>
              <a:gdLst/>
              <a:ahLst/>
              <a:cxnLst/>
              <a:rect l="l" t="t" r="r" b="b"/>
              <a:pathLst>
                <a:path w="2953" h="2764" extrusionOk="0">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57"/>
          <p:cNvGrpSpPr/>
          <p:nvPr/>
        </p:nvGrpSpPr>
        <p:grpSpPr>
          <a:xfrm>
            <a:off x="8157961" y="3758912"/>
            <a:ext cx="257952" cy="241641"/>
            <a:chOff x="8006505" y="3390044"/>
            <a:chExt cx="323654" cy="303189"/>
          </a:xfrm>
        </p:grpSpPr>
        <p:sp>
          <p:nvSpPr>
            <p:cNvPr id="3146" name="Google Shape;3146;p57"/>
            <p:cNvSpPr/>
            <p:nvPr/>
          </p:nvSpPr>
          <p:spPr>
            <a:xfrm>
              <a:off x="8006505" y="3390044"/>
              <a:ext cx="323654" cy="303189"/>
            </a:xfrm>
            <a:custGeom>
              <a:avLst/>
              <a:gdLst/>
              <a:ahLst/>
              <a:cxnLst/>
              <a:rect l="l" t="t" r="r" b="b"/>
              <a:pathLst>
                <a:path w="10169" h="9526" extrusionOk="0">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7"/>
            <p:cNvSpPr/>
            <p:nvPr/>
          </p:nvSpPr>
          <p:spPr>
            <a:xfrm>
              <a:off x="8148997" y="3444247"/>
              <a:ext cx="37907" cy="37938"/>
            </a:xfrm>
            <a:custGeom>
              <a:avLst/>
              <a:gdLst/>
              <a:ahLst/>
              <a:cxnLst/>
              <a:rect l="l" t="t" r="r" b="b"/>
              <a:pathLst>
                <a:path w="1191" h="1192" extrusionOk="0">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8089861" y="3526871"/>
              <a:ext cx="165630" cy="104617"/>
            </a:xfrm>
            <a:custGeom>
              <a:avLst/>
              <a:gdLst/>
              <a:ahLst/>
              <a:cxnLst/>
              <a:rect l="l" t="t" r="r" b="b"/>
              <a:pathLst>
                <a:path w="5204" h="3287" extrusionOk="0">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7"/>
            <p:cNvSpPr/>
            <p:nvPr/>
          </p:nvSpPr>
          <p:spPr>
            <a:xfrm>
              <a:off x="8067519" y="3519742"/>
              <a:ext cx="32241" cy="30268"/>
            </a:xfrm>
            <a:custGeom>
              <a:avLst/>
              <a:gdLst/>
              <a:ahLst/>
              <a:cxnLst/>
              <a:rect l="l" t="t" r="r" b="b"/>
              <a:pathLst>
                <a:path w="1013" h="951" extrusionOk="0">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7"/>
            <p:cNvSpPr/>
            <p:nvPr/>
          </p:nvSpPr>
          <p:spPr>
            <a:xfrm>
              <a:off x="8244479" y="3601602"/>
              <a:ext cx="32623" cy="30268"/>
            </a:xfrm>
            <a:custGeom>
              <a:avLst/>
              <a:gdLst/>
              <a:ahLst/>
              <a:cxnLst/>
              <a:rect l="l" t="t" r="r" b="b"/>
              <a:pathLst>
                <a:path w="1025" h="951" extrusionOk="0">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8156190" y="3533396"/>
              <a:ext cx="32241" cy="30236"/>
            </a:xfrm>
            <a:custGeom>
              <a:avLst/>
              <a:gdLst/>
              <a:ahLst/>
              <a:cxnLst/>
              <a:rect l="l" t="t" r="r" b="b"/>
              <a:pathLst>
                <a:path w="1013" h="950" extrusionOk="0">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57"/>
          <p:cNvSpPr/>
          <p:nvPr/>
        </p:nvSpPr>
        <p:spPr>
          <a:xfrm>
            <a:off x="5092703" y="3753784"/>
            <a:ext cx="275436" cy="25189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 name="Google Shape;3153;p57"/>
          <p:cNvGrpSpPr/>
          <p:nvPr/>
        </p:nvGrpSpPr>
        <p:grpSpPr>
          <a:xfrm>
            <a:off x="5509698" y="3327563"/>
            <a:ext cx="296002" cy="240119"/>
            <a:chOff x="7550258" y="3832670"/>
            <a:chExt cx="371395" cy="301279"/>
          </a:xfrm>
        </p:grpSpPr>
        <p:sp>
          <p:nvSpPr>
            <p:cNvPr id="3154" name="Google Shape;3154;p57"/>
            <p:cNvSpPr/>
            <p:nvPr/>
          </p:nvSpPr>
          <p:spPr>
            <a:xfrm>
              <a:off x="7550258" y="3832670"/>
              <a:ext cx="371395" cy="301279"/>
            </a:xfrm>
            <a:custGeom>
              <a:avLst/>
              <a:gdLst/>
              <a:ahLst/>
              <a:cxnLst/>
              <a:rect l="l" t="t" r="r" b="b"/>
              <a:pathLst>
                <a:path w="11669" h="9466" extrusionOk="0">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7"/>
            <p:cNvSpPr/>
            <p:nvPr/>
          </p:nvSpPr>
          <p:spPr>
            <a:xfrm>
              <a:off x="7574129" y="3891009"/>
              <a:ext cx="324418" cy="10662"/>
            </a:xfrm>
            <a:custGeom>
              <a:avLst/>
              <a:gdLst/>
              <a:ahLst/>
              <a:cxnLst/>
              <a:rect l="l" t="t" r="r" b="b"/>
              <a:pathLst>
                <a:path w="10193" h="335" extrusionOk="0">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7"/>
            <p:cNvSpPr/>
            <p:nvPr/>
          </p:nvSpPr>
          <p:spPr>
            <a:xfrm>
              <a:off x="7591188" y="3937637"/>
              <a:ext cx="45481" cy="10248"/>
            </a:xfrm>
            <a:custGeom>
              <a:avLst/>
              <a:gdLst/>
              <a:ahLst/>
              <a:cxnLst/>
              <a:rect l="l" t="t" r="r" b="b"/>
              <a:pathLst>
                <a:path w="1429" h="322" extrusionOk="0">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7"/>
            <p:cNvSpPr/>
            <p:nvPr/>
          </p:nvSpPr>
          <p:spPr>
            <a:xfrm>
              <a:off x="7672667" y="3937637"/>
              <a:ext cx="45481" cy="10248"/>
            </a:xfrm>
            <a:custGeom>
              <a:avLst/>
              <a:gdLst/>
              <a:ahLst/>
              <a:cxnLst/>
              <a:rect l="l" t="t" r="r" b="b"/>
              <a:pathLst>
                <a:path w="1429" h="322" extrusionOk="0">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7"/>
            <p:cNvSpPr/>
            <p:nvPr/>
          </p:nvSpPr>
          <p:spPr>
            <a:xfrm>
              <a:off x="7835592" y="3937637"/>
              <a:ext cx="45131" cy="10248"/>
            </a:xfrm>
            <a:custGeom>
              <a:avLst/>
              <a:gdLst/>
              <a:ahLst/>
              <a:cxnLst/>
              <a:rect l="l" t="t" r="r" b="b"/>
              <a:pathLst>
                <a:path w="1418" h="322" extrusionOk="0">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7"/>
            <p:cNvSpPr/>
            <p:nvPr/>
          </p:nvSpPr>
          <p:spPr>
            <a:xfrm>
              <a:off x="7591188" y="3984232"/>
              <a:ext cx="45481" cy="10662"/>
            </a:xfrm>
            <a:custGeom>
              <a:avLst/>
              <a:gdLst/>
              <a:ahLst/>
              <a:cxnLst/>
              <a:rect l="l" t="t" r="r" b="b"/>
              <a:pathLst>
                <a:path w="1429" h="335" extrusionOk="0">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7"/>
            <p:cNvSpPr/>
            <p:nvPr/>
          </p:nvSpPr>
          <p:spPr>
            <a:xfrm>
              <a:off x="7754113" y="3984232"/>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7"/>
            <p:cNvSpPr/>
            <p:nvPr/>
          </p:nvSpPr>
          <p:spPr>
            <a:xfrm>
              <a:off x="7591188" y="4030859"/>
              <a:ext cx="45481" cy="10248"/>
            </a:xfrm>
            <a:custGeom>
              <a:avLst/>
              <a:gdLst/>
              <a:ahLst/>
              <a:cxnLst/>
              <a:rect l="l" t="t" r="r" b="b"/>
              <a:pathLst>
                <a:path w="1429" h="322" extrusionOk="0">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7"/>
            <p:cNvSpPr/>
            <p:nvPr/>
          </p:nvSpPr>
          <p:spPr>
            <a:xfrm>
              <a:off x="7672667" y="4030859"/>
              <a:ext cx="45481" cy="10248"/>
            </a:xfrm>
            <a:custGeom>
              <a:avLst/>
              <a:gdLst/>
              <a:ahLst/>
              <a:cxnLst/>
              <a:rect l="l" t="t" r="r" b="b"/>
              <a:pathLst>
                <a:path w="1429" h="322" extrusionOk="0">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7"/>
            <p:cNvSpPr/>
            <p:nvPr/>
          </p:nvSpPr>
          <p:spPr>
            <a:xfrm>
              <a:off x="7835592" y="4030859"/>
              <a:ext cx="45131" cy="10248"/>
            </a:xfrm>
            <a:custGeom>
              <a:avLst/>
              <a:gdLst/>
              <a:ahLst/>
              <a:cxnLst/>
              <a:rect l="l" t="t" r="r" b="b"/>
              <a:pathLst>
                <a:path w="1418" h="322" extrusionOk="0">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7"/>
            <p:cNvSpPr/>
            <p:nvPr/>
          </p:nvSpPr>
          <p:spPr>
            <a:xfrm>
              <a:off x="7672667" y="4077073"/>
              <a:ext cx="45481" cy="10662"/>
            </a:xfrm>
            <a:custGeom>
              <a:avLst/>
              <a:gdLst/>
              <a:ahLst/>
              <a:cxnLst/>
              <a:rect l="l" t="t" r="r" b="b"/>
              <a:pathLst>
                <a:path w="1429" h="335" extrusionOk="0">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7"/>
            <p:cNvSpPr/>
            <p:nvPr/>
          </p:nvSpPr>
          <p:spPr>
            <a:xfrm>
              <a:off x="7754113" y="4077073"/>
              <a:ext cx="45513" cy="10662"/>
            </a:xfrm>
            <a:custGeom>
              <a:avLst/>
              <a:gdLst/>
              <a:ahLst/>
              <a:cxnLst/>
              <a:rect l="l" t="t" r="r" b="b"/>
              <a:pathLst>
                <a:path w="1430" h="335" extrusionOk="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7"/>
            <p:cNvSpPr/>
            <p:nvPr/>
          </p:nvSpPr>
          <p:spPr>
            <a:xfrm>
              <a:off x="7835592" y="4077073"/>
              <a:ext cx="45131" cy="10662"/>
            </a:xfrm>
            <a:custGeom>
              <a:avLst/>
              <a:gdLst/>
              <a:ahLst/>
              <a:cxnLst/>
              <a:rect l="l" t="t" r="r" b="b"/>
              <a:pathLst>
                <a:path w="1418" h="335" extrusionOk="0">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7"/>
            <p:cNvSpPr/>
            <p:nvPr/>
          </p:nvSpPr>
          <p:spPr>
            <a:xfrm>
              <a:off x="7672667" y="3972583"/>
              <a:ext cx="46245" cy="34055"/>
            </a:xfrm>
            <a:custGeom>
              <a:avLst/>
              <a:gdLst/>
              <a:ahLst/>
              <a:cxnLst/>
              <a:rect l="l" t="t" r="r" b="b"/>
              <a:pathLst>
                <a:path w="1453" h="1070" extrusionOk="0">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7"/>
            <p:cNvSpPr/>
            <p:nvPr/>
          </p:nvSpPr>
          <p:spPr>
            <a:xfrm>
              <a:off x="7835592" y="3972583"/>
              <a:ext cx="45895" cy="34055"/>
            </a:xfrm>
            <a:custGeom>
              <a:avLst/>
              <a:gdLst/>
              <a:ahLst/>
              <a:cxnLst/>
              <a:rect l="l" t="t" r="r" b="b"/>
              <a:pathLst>
                <a:path w="1442" h="1070" extrusionOk="0">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7"/>
            <p:cNvSpPr/>
            <p:nvPr/>
          </p:nvSpPr>
          <p:spPr>
            <a:xfrm>
              <a:off x="7754113" y="4019592"/>
              <a:ext cx="46277" cy="34024"/>
            </a:xfrm>
            <a:custGeom>
              <a:avLst/>
              <a:gdLst/>
              <a:ahLst/>
              <a:cxnLst/>
              <a:rect l="l" t="t" r="r" b="b"/>
              <a:pathLst>
                <a:path w="1454" h="1069" extrusionOk="0">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7"/>
            <p:cNvSpPr/>
            <p:nvPr/>
          </p:nvSpPr>
          <p:spPr>
            <a:xfrm>
              <a:off x="7591188" y="4065806"/>
              <a:ext cx="46245" cy="34055"/>
            </a:xfrm>
            <a:custGeom>
              <a:avLst/>
              <a:gdLst/>
              <a:ahLst/>
              <a:cxnLst/>
              <a:rect l="l" t="t" r="r" b="b"/>
              <a:pathLst>
                <a:path w="1453" h="1070" extrusionOk="0">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7"/>
            <p:cNvSpPr/>
            <p:nvPr/>
          </p:nvSpPr>
          <p:spPr>
            <a:xfrm>
              <a:off x="7754113" y="3925988"/>
              <a:ext cx="46277" cy="34406"/>
            </a:xfrm>
            <a:custGeom>
              <a:avLst/>
              <a:gdLst/>
              <a:ahLst/>
              <a:cxnLst/>
              <a:rect l="l" t="t" r="r" b="b"/>
              <a:pathLst>
                <a:path w="1454" h="1081" extrusionOk="0">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57"/>
          <p:cNvGrpSpPr/>
          <p:nvPr/>
        </p:nvGrpSpPr>
        <p:grpSpPr>
          <a:xfrm>
            <a:off x="8140446" y="1996813"/>
            <a:ext cx="292983" cy="279387"/>
            <a:chOff x="6659725" y="3808035"/>
            <a:chExt cx="367608" cy="350548"/>
          </a:xfrm>
        </p:grpSpPr>
        <p:sp>
          <p:nvSpPr>
            <p:cNvPr id="3173" name="Google Shape;3173;p57"/>
            <p:cNvSpPr/>
            <p:nvPr/>
          </p:nvSpPr>
          <p:spPr>
            <a:xfrm>
              <a:off x="6659725" y="3845942"/>
              <a:ext cx="321394" cy="312642"/>
            </a:xfrm>
            <a:custGeom>
              <a:avLst/>
              <a:gdLst/>
              <a:ahLst/>
              <a:cxnLst/>
              <a:rect l="l" t="t" r="r" b="b"/>
              <a:pathLst>
                <a:path w="10098" h="9823" extrusionOk="0">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7"/>
            <p:cNvSpPr/>
            <p:nvPr/>
          </p:nvSpPr>
          <p:spPr>
            <a:xfrm>
              <a:off x="6705588" y="3808035"/>
              <a:ext cx="321744" cy="313787"/>
            </a:xfrm>
            <a:custGeom>
              <a:avLst/>
              <a:gdLst/>
              <a:ahLst/>
              <a:cxnLst/>
              <a:rect l="l" t="t" r="r" b="b"/>
              <a:pathLst>
                <a:path w="10109" h="9859" extrusionOk="0">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57"/>
          <p:cNvGrpSpPr/>
          <p:nvPr/>
        </p:nvGrpSpPr>
        <p:grpSpPr>
          <a:xfrm>
            <a:off x="5515583" y="2878424"/>
            <a:ext cx="284232" cy="266399"/>
            <a:chOff x="6219391" y="3816756"/>
            <a:chExt cx="356627" cy="334252"/>
          </a:xfrm>
        </p:grpSpPr>
        <p:sp>
          <p:nvSpPr>
            <p:cNvPr id="3176" name="Google Shape;3176;p57"/>
            <p:cNvSpPr/>
            <p:nvPr/>
          </p:nvSpPr>
          <p:spPr>
            <a:xfrm>
              <a:off x="6219391" y="3816756"/>
              <a:ext cx="306594" cy="334252"/>
            </a:xfrm>
            <a:custGeom>
              <a:avLst/>
              <a:gdLst/>
              <a:ahLst/>
              <a:cxnLst/>
              <a:rect l="l" t="t" r="r" b="b"/>
              <a:pathLst>
                <a:path w="9633" h="10502" extrusionOk="0">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7"/>
            <p:cNvSpPr/>
            <p:nvPr/>
          </p:nvSpPr>
          <p:spPr>
            <a:xfrm>
              <a:off x="6549060" y="3978567"/>
              <a:ext cx="26958" cy="10630"/>
            </a:xfrm>
            <a:custGeom>
              <a:avLst/>
              <a:gdLst/>
              <a:ahLst/>
              <a:cxnLst/>
              <a:rect l="l" t="t" r="r" b="b"/>
              <a:pathLst>
                <a:path w="847" h="334" extrusionOk="0">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7"/>
            <p:cNvSpPr/>
            <p:nvPr/>
          </p:nvSpPr>
          <p:spPr>
            <a:xfrm>
              <a:off x="6525572" y="3915357"/>
              <a:ext cx="24666" cy="22311"/>
            </a:xfrm>
            <a:custGeom>
              <a:avLst/>
              <a:gdLst/>
              <a:ahLst/>
              <a:cxnLst/>
              <a:rect l="l" t="t" r="r" b="b"/>
              <a:pathLst>
                <a:path w="775" h="701" extrusionOk="0">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7"/>
            <p:cNvSpPr/>
            <p:nvPr/>
          </p:nvSpPr>
          <p:spPr>
            <a:xfrm>
              <a:off x="6527099" y="4030191"/>
              <a:ext cx="23139" cy="22661"/>
            </a:xfrm>
            <a:custGeom>
              <a:avLst/>
              <a:gdLst/>
              <a:ahLst/>
              <a:cxnLst/>
              <a:rect l="l" t="t" r="r" b="b"/>
              <a:pathLst>
                <a:path w="727" h="712" extrusionOk="0">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57"/>
          <p:cNvGrpSpPr/>
          <p:nvPr/>
        </p:nvGrpSpPr>
        <p:grpSpPr>
          <a:xfrm>
            <a:off x="7274200" y="2011754"/>
            <a:ext cx="278195" cy="249505"/>
            <a:chOff x="5778676" y="3826972"/>
            <a:chExt cx="349052" cy="313055"/>
          </a:xfrm>
        </p:grpSpPr>
        <p:sp>
          <p:nvSpPr>
            <p:cNvPr id="3181" name="Google Shape;3181;p57"/>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7"/>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7"/>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7"/>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7"/>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57"/>
          <p:cNvGrpSpPr/>
          <p:nvPr/>
        </p:nvGrpSpPr>
        <p:grpSpPr>
          <a:xfrm>
            <a:off x="6854077" y="2017791"/>
            <a:ext cx="238318" cy="237431"/>
            <a:chOff x="5355784" y="3834547"/>
            <a:chExt cx="299019" cy="297905"/>
          </a:xfrm>
        </p:grpSpPr>
        <p:sp>
          <p:nvSpPr>
            <p:cNvPr id="3187" name="Google Shape;3187;p57"/>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7"/>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7"/>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7"/>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1" name="Google Shape;3191;p57"/>
          <p:cNvGrpSpPr/>
          <p:nvPr/>
        </p:nvGrpSpPr>
        <p:grpSpPr>
          <a:xfrm>
            <a:off x="6856803" y="3738669"/>
            <a:ext cx="232865" cy="282126"/>
            <a:chOff x="8036455" y="3807271"/>
            <a:chExt cx="292176" cy="353985"/>
          </a:xfrm>
        </p:grpSpPr>
        <p:sp>
          <p:nvSpPr>
            <p:cNvPr id="3192" name="Google Shape;3192;p57"/>
            <p:cNvSpPr/>
            <p:nvPr/>
          </p:nvSpPr>
          <p:spPr>
            <a:xfrm>
              <a:off x="8039479" y="3807271"/>
              <a:ext cx="289153" cy="330465"/>
            </a:xfrm>
            <a:custGeom>
              <a:avLst/>
              <a:gdLst/>
              <a:ahLst/>
              <a:cxnLst/>
              <a:rect l="l" t="t" r="r" b="b"/>
              <a:pathLst>
                <a:path w="9085" h="10383" extrusionOk="0">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7"/>
            <p:cNvSpPr/>
            <p:nvPr/>
          </p:nvSpPr>
          <p:spPr>
            <a:xfrm>
              <a:off x="8036455" y="3934613"/>
              <a:ext cx="291795" cy="226644"/>
            </a:xfrm>
            <a:custGeom>
              <a:avLst/>
              <a:gdLst/>
              <a:ahLst/>
              <a:cxnLst/>
              <a:rect l="l" t="t" r="r" b="b"/>
              <a:pathLst>
                <a:path w="9168" h="7121" extrusionOk="0">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7"/>
          <p:cNvGrpSpPr/>
          <p:nvPr/>
        </p:nvGrpSpPr>
        <p:grpSpPr>
          <a:xfrm>
            <a:off x="6400790" y="1996698"/>
            <a:ext cx="275455" cy="279615"/>
            <a:chOff x="4874902" y="3808799"/>
            <a:chExt cx="345615" cy="350835"/>
          </a:xfrm>
        </p:grpSpPr>
        <p:sp>
          <p:nvSpPr>
            <p:cNvPr id="3195" name="Google Shape;3195;p57"/>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7"/>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7"/>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7"/>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7"/>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7"/>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7"/>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7"/>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7"/>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7"/>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7"/>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7"/>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7"/>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7"/>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7"/>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7"/>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7"/>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57"/>
          <p:cNvGrpSpPr/>
          <p:nvPr/>
        </p:nvGrpSpPr>
        <p:grpSpPr>
          <a:xfrm>
            <a:off x="2902536" y="1563582"/>
            <a:ext cx="281213" cy="282710"/>
            <a:chOff x="3095745" y="3805393"/>
            <a:chExt cx="352840" cy="354717"/>
          </a:xfrm>
        </p:grpSpPr>
        <p:sp>
          <p:nvSpPr>
            <p:cNvPr id="3213" name="Google Shape;3213;p5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9" name="Google Shape;3219;p57"/>
          <p:cNvSpPr/>
          <p:nvPr/>
        </p:nvSpPr>
        <p:spPr>
          <a:xfrm>
            <a:off x="2053118" y="1558110"/>
            <a:ext cx="234722" cy="293655"/>
          </a:xfrm>
          <a:custGeom>
            <a:avLst/>
            <a:gdLst/>
            <a:ahLst/>
            <a:cxnLst/>
            <a:rect l="l" t="t" r="r" b="b"/>
            <a:pathLst>
              <a:path w="1159119" h="1450148" extrusionOk="0">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20" name="Google Shape;3220;p57"/>
          <p:cNvGrpSpPr/>
          <p:nvPr/>
        </p:nvGrpSpPr>
        <p:grpSpPr>
          <a:xfrm>
            <a:off x="2461670" y="1559813"/>
            <a:ext cx="290241" cy="290250"/>
            <a:chOff x="2816725" y="69312"/>
            <a:chExt cx="1249423" cy="1249460"/>
          </a:xfrm>
        </p:grpSpPr>
        <p:sp>
          <p:nvSpPr>
            <p:cNvPr id="3221" name="Google Shape;3221;p57"/>
            <p:cNvSpPr/>
            <p:nvPr/>
          </p:nvSpPr>
          <p:spPr>
            <a:xfrm>
              <a:off x="2816725" y="69312"/>
              <a:ext cx="1249423" cy="1249460"/>
            </a:xfrm>
            <a:custGeom>
              <a:avLst/>
              <a:gdLst/>
              <a:ahLst/>
              <a:cxnLst/>
              <a:rect l="l" t="t" r="r" b="b"/>
              <a:pathLst>
                <a:path w="1249423" h="1249460" extrusionOk="0">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2" name="Google Shape;3222;p57"/>
            <p:cNvSpPr/>
            <p:nvPr/>
          </p:nvSpPr>
          <p:spPr>
            <a:xfrm>
              <a:off x="3383994" y="167127"/>
              <a:ext cx="584267" cy="584175"/>
            </a:xfrm>
            <a:custGeom>
              <a:avLst/>
              <a:gdLst/>
              <a:ahLst/>
              <a:cxnLst/>
              <a:rect l="l" t="t" r="r" b="b"/>
              <a:pathLst>
                <a:path w="584267" h="584175" extrusionOk="0">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23" name="Google Shape;3223;p57"/>
          <p:cNvGrpSpPr/>
          <p:nvPr/>
        </p:nvGrpSpPr>
        <p:grpSpPr>
          <a:xfrm>
            <a:off x="720040" y="1998282"/>
            <a:ext cx="276701" cy="276718"/>
            <a:chOff x="6154981" y="99204"/>
            <a:chExt cx="1189600" cy="1189674"/>
          </a:xfrm>
        </p:grpSpPr>
        <p:sp>
          <p:nvSpPr>
            <p:cNvPr id="3224" name="Google Shape;3224;p57"/>
            <p:cNvSpPr/>
            <p:nvPr/>
          </p:nvSpPr>
          <p:spPr>
            <a:xfrm>
              <a:off x="6154981" y="120668"/>
              <a:ext cx="1168206" cy="1168210"/>
            </a:xfrm>
            <a:custGeom>
              <a:avLst/>
              <a:gdLst/>
              <a:ahLst/>
              <a:cxnLst/>
              <a:rect l="l" t="t" r="r" b="b"/>
              <a:pathLst>
                <a:path w="1168206" h="1168210" extrusionOk="0">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5" name="Google Shape;3225;p57"/>
            <p:cNvSpPr/>
            <p:nvPr/>
          </p:nvSpPr>
          <p:spPr>
            <a:xfrm>
              <a:off x="6817188" y="99204"/>
              <a:ext cx="527393" cy="527466"/>
            </a:xfrm>
            <a:custGeom>
              <a:avLst/>
              <a:gdLst/>
              <a:ahLst/>
              <a:cxnLst/>
              <a:rect l="l" t="t" r="r" b="b"/>
              <a:pathLst>
                <a:path w="527393" h="527466" extrusionOk="0">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26" name="Google Shape;3226;p57"/>
          <p:cNvSpPr/>
          <p:nvPr/>
        </p:nvSpPr>
        <p:spPr>
          <a:xfrm>
            <a:off x="2067997" y="1993384"/>
            <a:ext cx="204965" cy="286514"/>
          </a:xfrm>
          <a:custGeom>
            <a:avLst/>
            <a:gdLst/>
            <a:ahLst/>
            <a:cxnLst/>
            <a:rect l="l" t="t" r="r" b="b"/>
            <a:pathLst>
              <a:path w="942366" h="1317307" extrusionOk="0">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27" name="Google Shape;3227;p57"/>
          <p:cNvGrpSpPr/>
          <p:nvPr/>
        </p:nvGrpSpPr>
        <p:grpSpPr>
          <a:xfrm>
            <a:off x="2468322" y="1991993"/>
            <a:ext cx="276937" cy="289298"/>
            <a:chOff x="4022261" y="1670758"/>
            <a:chExt cx="1109524" cy="1159045"/>
          </a:xfrm>
        </p:grpSpPr>
        <p:sp>
          <p:nvSpPr>
            <p:cNvPr id="3228" name="Google Shape;3228;p57"/>
            <p:cNvSpPr/>
            <p:nvPr/>
          </p:nvSpPr>
          <p:spPr>
            <a:xfrm>
              <a:off x="4356588" y="1853271"/>
              <a:ext cx="327952" cy="631580"/>
            </a:xfrm>
            <a:custGeom>
              <a:avLst/>
              <a:gdLst/>
              <a:ahLst/>
              <a:cxnLst/>
              <a:rect l="l" t="t" r="r" b="b"/>
              <a:pathLst>
                <a:path w="327952" h="631580" extrusionOk="0">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9" name="Google Shape;3229;p57"/>
            <p:cNvSpPr/>
            <p:nvPr/>
          </p:nvSpPr>
          <p:spPr>
            <a:xfrm>
              <a:off x="4022261" y="1670758"/>
              <a:ext cx="1109524" cy="1159045"/>
            </a:xfrm>
            <a:custGeom>
              <a:avLst/>
              <a:gdLst/>
              <a:ahLst/>
              <a:cxnLst/>
              <a:rect l="l" t="t" r="r" b="b"/>
              <a:pathLst>
                <a:path w="1109524" h="1159045" extrusionOk="0">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0" name="Google Shape;3230;p57"/>
            <p:cNvSpPr/>
            <p:nvPr/>
          </p:nvSpPr>
          <p:spPr>
            <a:xfrm>
              <a:off x="4753053" y="2082903"/>
              <a:ext cx="45122" cy="75535"/>
            </a:xfrm>
            <a:custGeom>
              <a:avLst/>
              <a:gdLst/>
              <a:ahLst/>
              <a:cxnLst/>
              <a:rect l="l" t="t" r="r" b="b"/>
              <a:pathLst>
                <a:path w="45122" h="75535" extrusionOk="0">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1" name="Google Shape;3231;p57"/>
            <p:cNvSpPr/>
            <p:nvPr/>
          </p:nvSpPr>
          <p:spPr>
            <a:xfrm>
              <a:off x="4685561" y="2123849"/>
              <a:ext cx="71229" cy="55397"/>
            </a:xfrm>
            <a:custGeom>
              <a:avLst/>
              <a:gdLst/>
              <a:ahLst/>
              <a:cxnLst/>
              <a:rect l="l" t="t" r="r" b="b"/>
              <a:pathLst>
                <a:path w="71229" h="55397" extrusionOk="0">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2" name="Google Shape;3232;p57"/>
            <p:cNvSpPr/>
            <p:nvPr/>
          </p:nvSpPr>
          <p:spPr>
            <a:xfrm>
              <a:off x="4810558" y="2084577"/>
              <a:ext cx="55476" cy="71150"/>
            </a:xfrm>
            <a:custGeom>
              <a:avLst/>
              <a:gdLst/>
              <a:ahLst/>
              <a:cxnLst/>
              <a:rect l="l" t="t" r="r" b="b"/>
              <a:pathLst>
                <a:path w="55476" h="71150" extrusionOk="0">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3" name="Google Shape;3233;p57"/>
          <p:cNvGrpSpPr/>
          <p:nvPr/>
        </p:nvGrpSpPr>
        <p:grpSpPr>
          <a:xfrm>
            <a:off x="2461677" y="2426638"/>
            <a:ext cx="290226" cy="290228"/>
            <a:chOff x="5660573" y="1347494"/>
            <a:chExt cx="1529116" cy="1529128"/>
          </a:xfrm>
        </p:grpSpPr>
        <p:sp>
          <p:nvSpPr>
            <p:cNvPr id="3234" name="Google Shape;3234;p57"/>
            <p:cNvSpPr/>
            <p:nvPr/>
          </p:nvSpPr>
          <p:spPr>
            <a:xfrm>
              <a:off x="5660573" y="1347494"/>
              <a:ext cx="1528969" cy="1528913"/>
            </a:xfrm>
            <a:custGeom>
              <a:avLst/>
              <a:gdLst/>
              <a:ahLst/>
              <a:cxnLst/>
              <a:rect l="l" t="t" r="r" b="b"/>
              <a:pathLst>
                <a:path w="1528969" h="1528913" extrusionOk="0">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5" name="Google Shape;3235;p57"/>
            <p:cNvSpPr/>
            <p:nvPr/>
          </p:nvSpPr>
          <p:spPr>
            <a:xfrm>
              <a:off x="6319984" y="2493205"/>
              <a:ext cx="869705" cy="383417"/>
            </a:xfrm>
            <a:custGeom>
              <a:avLst/>
              <a:gdLst/>
              <a:ahLst/>
              <a:cxnLst/>
              <a:rect l="l" t="t" r="r" b="b"/>
              <a:pathLst>
                <a:path w="869705" h="383417" extrusionOk="0">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36" name="Google Shape;3236;p57"/>
          <p:cNvGrpSpPr/>
          <p:nvPr/>
        </p:nvGrpSpPr>
        <p:grpSpPr>
          <a:xfrm>
            <a:off x="3340582" y="2446992"/>
            <a:ext cx="281274" cy="249520"/>
            <a:chOff x="1016171" y="3396908"/>
            <a:chExt cx="1068265" cy="947664"/>
          </a:xfrm>
        </p:grpSpPr>
        <p:sp>
          <p:nvSpPr>
            <p:cNvPr id="3237" name="Google Shape;3237;p57"/>
            <p:cNvSpPr/>
            <p:nvPr/>
          </p:nvSpPr>
          <p:spPr>
            <a:xfrm>
              <a:off x="1489050" y="3628438"/>
              <a:ext cx="123238" cy="215338"/>
            </a:xfrm>
            <a:custGeom>
              <a:avLst/>
              <a:gdLst/>
              <a:ahLst/>
              <a:cxnLst/>
              <a:rect l="l" t="t" r="r" b="b"/>
              <a:pathLst>
                <a:path w="123238" h="215338" extrusionOk="0">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8" name="Google Shape;3238;p57"/>
            <p:cNvSpPr/>
            <p:nvPr/>
          </p:nvSpPr>
          <p:spPr>
            <a:xfrm>
              <a:off x="1483921" y="4056331"/>
              <a:ext cx="132837" cy="31212"/>
            </a:xfrm>
            <a:custGeom>
              <a:avLst/>
              <a:gdLst/>
              <a:ahLst/>
              <a:cxnLst/>
              <a:rect l="l" t="t" r="r" b="b"/>
              <a:pathLst>
                <a:path w="132837" h="31212" extrusionOk="0">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9" name="Google Shape;3239;p57"/>
            <p:cNvSpPr/>
            <p:nvPr/>
          </p:nvSpPr>
          <p:spPr>
            <a:xfrm>
              <a:off x="1016171" y="3396908"/>
              <a:ext cx="1068265" cy="947664"/>
            </a:xfrm>
            <a:custGeom>
              <a:avLst/>
              <a:gdLst/>
              <a:ahLst/>
              <a:cxnLst/>
              <a:rect l="l" t="t" r="r" b="b"/>
              <a:pathLst>
                <a:path w="1068265" h="947664" extrusionOk="0">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0" name="Google Shape;3240;p57"/>
            <p:cNvSpPr/>
            <p:nvPr/>
          </p:nvSpPr>
          <p:spPr>
            <a:xfrm>
              <a:off x="1267484" y="3463729"/>
              <a:ext cx="750130" cy="557285"/>
            </a:xfrm>
            <a:custGeom>
              <a:avLst/>
              <a:gdLst/>
              <a:ahLst/>
              <a:cxnLst/>
              <a:rect l="l" t="t" r="r" b="b"/>
              <a:pathLst>
                <a:path w="750130" h="557285" extrusionOk="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1" name="Google Shape;3241;p57"/>
            <p:cNvSpPr/>
            <p:nvPr/>
          </p:nvSpPr>
          <p:spPr>
            <a:xfrm>
              <a:off x="1082992" y="3463729"/>
              <a:ext cx="750203" cy="557212"/>
            </a:xfrm>
            <a:custGeom>
              <a:avLst/>
              <a:gdLst/>
              <a:ahLst/>
              <a:cxnLst/>
              <a:rect l="l" t="t" r="r" b="b"/>
              <a:pathLst>
                <a:path w="750203" h="557212" extrusionOk="0">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2" name="Google Shape;3242;p57"/>
            <p:cNvSpPr/>
            <p:nvPr/>
          </p:nvSpPr>
          <p:spPr>
            <a:xfrm>
              <a:off x="1354015" y="3545644"/>
              <a:ext cx="392722" cy="392723"/>
            </a:xfrm>
            <a:custGeom>
              <a:avLst/>
              <a:gdLst/>
              <a:ahLst/>
              <a:cxnLst/>
              <a:rect l="l" t="t" r="r" b="b"/>
              <a:pathLst>
                <a:path w="392722" h="392723" extrusionOk="0">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3" name="Google Shape;3243;p57"/>
          <p:cNvGrpSpPr/>
          <p:nvPr/>
        </p:nvGrpSpPr>
        <p:grpSpPr>
          <a:xfrm>
            <a:off x="3347860" y="2874575"/>
            <a:ext cx="266717" cy="266813"/>
            <a:chOff x="3284165" y="2788585"/>
            <a:chExt cx="396370" cy="396513"/>
          </a:xfrm>
        </p:grpSpPr>
        <p:sp>
          <p:nvSpPr>
            <p:cNvPr id="3244" name="Google Shape;3244;p57"/>
            <p:cNvSpPr/>
            <p:nvPr/>
          </p:nvSpPr>
          <p:spPr>
            <a:xfrm>
              <a:off x="3353338" y="2882372"/>
              <a:ext cx="254087" cy="205593"/>
            </a:xfrm>
            <a:custGeom>
              <a:avLst/>
              <a:gdLst/>
              <a:ahLst/>
              <a:cxnLst/>
              <a:rect l="l" t="t" r="r" b="b"/>
              <a:pathLst>
                <a:path w="839958" h="679645" extrusionOk="0">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5" name="Google Shape;3245;p57"/>
            <p:cNvSpPr/>
            <p:nvPr/>
          </p:nvSpPr>
          <p:spPr>
            <a:xfrm>
              <a:off x="3490694" y="2995242"/>
              <a:ext cx="189840" cy="187768"/>
            </a:xfrm>
            <a:custGeom>
              <a:avLst/>
              <a:gdLst/>
              <a:ahLst/>
              <a:cxnLst/>
              <a:rect l="l" t="t" r="r" b="b"/>
              <a:pathLst>
                <a:path w="627571" h="620720" extrusionOk="0">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6" name="Google Shape;3246;p57"/>
            <p:cNvSpPr/>
            <p:nvPr/>
          </p:nvSpPr>
          <p:spPr>
            <a:xfrm>
              <a:off x="3284165" y="2788585"/>
              <a:ext cx="395907" cy="396513"/>
            </a:xfrm>
            <a:custGeom>
              <a:avLst/>
              <a:gdLst/>
              <a:ahLst/>
              <a:cxnLst/>
              <a:rect l="l" t="t" r="r" b="b"/>
              <a:pathLst>
                <a:path w="1308782" h="1310786" extrusionOk="0">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47" name="Google Shape;3247;p57"/>
          <p:cNvGrpSpPr/>
          <p:nvPr/>
        </p:nvGrpSpPr>
        <p:grpSpPr>
          <a:xfrm>
            <a:off x="1594386" y="3318902"/>
            <a:ext cx="278791" cy="255039"/>
            <a:chOff x="4536977" y="3394050"/>
            <a:chExt cx="1426771" cy="1305217"/>
          </a:xfrm>
        </p:grpSpPr>
        <p:sp>
          <p:nvSpPr>
            <p:cNvPr id="3248" name="Google Shape;3248;p57"/>
            <p:cNvSpPr/>
            <p:nvPr/>
          </p:nvSpPr>
          <p:spPr>
            <a:xfrm>
              <a:off x="5029604" y="3664047"/>
              <a:ext cx="616727" cy="652169"/>
            </a:xfrm>
            <a:custGeom>
              <a:avLst/>
              <a:gdLst/>
              <a:ahLst/>
              <a:cxnLst/>
              <a:rect l="l" t="t" r="r" b="b"/>
              <a:pathLst>
                <a:path w="616727" h="652169" extrusionOk="0">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9" name="Google Shape;3249;p57"/>
            <p:cNvSpPr/>
            <p:nvPr/>
          </p:nvSpPr>
          <p:spPr>
            <a:xfrm>
              <a:off x="5234060" y="3886273"/>
              <a:ext cx="207938" cy="207938"/>
            </a:xfrm>
            <a:custGeom>
              <a:avLst/>
              <a:gdLst/>
              <a:ahLst/>
              <a:cxnLst/>
              <a:rect l="l" t="t" r="r" b="b"/>
              <a:pathLst>
                <a:path w="207938" h="207938" extrusionOk="0">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0" name="Google Shape;3250;p57"/>
            <p:cNvSpPr/>
            <p:nvPr/>
          </p:nvSpPr>
          <p:spPr>
            <a:xfrm>
              <a:off x="4536977" y="3394050"/>
              <a:ext cx="1426771" cy="1305217"/>
            </a:xfrm>
            <a:custGeom>
              <a:avLst/>
              <a:gdLst/>
              <a:ahLst/>
              <a:cxnLst/>
              <a:rect l="l" t="t" r="r" b="b"/>
              <a:pathLst>
                <a:path w="1426771" h="1305217" extrusionOk="0">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1" name="Google Shape;3251;p57"/>
            <p:cNvSpPr/>
            <p:nvPr/>
          </p:nvSpPr>
          <p:spPr>
            <a:xfrm>
              <a:off x="4634645" y="3491571"/>
              <a:ext cx="1231728" cy="997194"/>
            </a:xfrm>
            <a:custGeom>
              <a:avLst/>
              <a:gdLst/>
              <a:ahLst/>
              <a:cxnLst/>
              <a:rect l="l" t="t" r="r" b="b"/>
              <a:pathLst>
                <a:path w="1231728" h="997194" extrusionOk="0">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2" name="Google Shape;3252;p57"/>
          <p:cNvGrpSpPr/>
          <p:nvPr/>
        </p:nvGrpSpPr>
        <p:grpSpPr>
          <a:xfrm>
            <a:off x="2030767" y="3307546"/>
            <a:ext cx="279423" cy="277752"/>
            <a:chOff x="6320057" y="3387896"/>
            <a:chExt cx="1421276" cy="1412777"/>
          </a:xfrm>
        </p:grpSpPr>
        <p:sp>
          <p:nvSpPr>
            <p:cNvPr id="3253" name="Google Shape;3253;p57"/>
            <p:cNvSpPr/>
            <p:nvPr/>
          </p:nvSpPr>
          <p:spPr>
            <a:xfrm>
              <a:off x="6459928" y="4260605"/>
              <a:ext cx="331397" cy="41909"/>
            </a:xfrm>
            <a:custGeom>
              <a:avLst/>
              <a:gdLst/>
              <a:ahLst/>
              <a:cxnLst/>
              <a:rect l="l" t="t" r="r" b="b"/>
              <a:pathLst>
                <a:path w="331397" h="41909" extrusionOk="0">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4" name="Google Shape;3254;p57"/>
            <p:cNvSpPr/>
            <p:nvPr/>
          </p:nvSpPr>
          <p:spPr>
            <a:xfrm>
              <a:off x="6320057" y="3387896"/>
              <a:ext cx="1421276" cy="1412777"/>
            </a:xfrm>
            <a:custGeom>
              <a:avLst/>
              <a:gdLst/>
              <a:ahLst/>
              <a:cxnLst/>
              <a:rect l="l" t="t" r="r" b="b"/>
              <a:pathLst>
                <a:path w="1421276" h="1412777" extrusionOk="0">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5" name="Google Shape;3255;p57"/>
            <p:cNvSpPr/>
            <p:nvPr/>
          </p:nvSpPr>
          <p:spPr>
            <a:xfrm>
              <a:off x="7214015" y="4297606"/>
              <a:ext cx="7326" cy="7326"/>
            </a:xfrm>
            <a:custGeom>
              <a:avLst/>
              <a:gdLst/>
              <a:ahLst/>
              <a:cxnLst/>
              <a:rect l="l" t="t" r="r" b="b"/>
              <a:pathLst>
                <a:path w="7326" h="7326" extrusionOk="0">
                  <a:moveTo>
                    <a:pt x="0" y="0"/>
                  </a:moveTo>
                  <a:lnTo>
                    <a:pt x="0" y="0"/>
                  </a:lnTo>
                  <a:lnTo>
                    <a:pt x="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6" name="Google Shape;3256;p57"/>
            <p:cNvSpPr/>
            <p:nvPr/>
          </p:nvSpPr>
          <p:spPr>
            <a:xfrm>
              <a:off x="6462419" y="3847294"/>
              <a:ext cx="521676" cy="41616"/>
            </a:xfrm>
            <a:custGeom>
              <a:avLst/>
              <a:gdLst/>
              <a:ahLst/>
              <a:cxnLst/>
              <a:rect l="l" t="t" r="r" b="b"/>
              <a:pathLst>
                <a:path w="521676" h="41616" extrusionOk="0">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7" name="Google Shape;3257;p57"/>
            <p:cNvSpPr/>
            <p:nvPr/>
          </p:nvSpPr>
          <p:spPr>
            <a:xfrm>
              <a:off x="7025786" y="3847294"/>
              <a:ext cx="237685" cy="41616"/>
            </a:xfrm>
            <a:custGeom>
              <a:avLst/>
              <a:gdLst/>
              <a:ahLst/>
              <a:cxnLst/>
              <a:rect l="l" t="t" r="r" b="b"/>
              <a:pathLst>
                <a:path w="237685" h="41616" extrusionOk="0">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8" name="Google Shape;3258;p57"/>
            <p:cNvSpPr/>
            <p:nvPr/>
          </p:nvSpPr>
          <p:spPr>
            <a:xfrm>
              <a:off x="6462492" y="4052667"/>
              <a:ext cx="176652" cy="41616"/>
            </a:xfrm>
            <a:custGeom>
              <a:avLst/>
              <a:gdLst/>
              <a:ahLst/>
              <a:cxnLst/>
              <a:rect l="l" t="t" r="r" b="b"/>
              <a:pathLst>
                <a:path w="176652" h="41616" extrusionOk="0">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9" name="Google Shape;3259;p57"/>
          <p:cNvGrpSpPr/>
          <p:nvPr/>
        </p:nvGrpSpPr>
        <p:grpSpPr>
          <a:xfrm>
            <a:off x="2464381" y="3364145"/>
            <a:ext cx="284819" cy="164552"/>
            <a:chOff x="2379529" y="3339364"/>
            <a:chExt cx="432067" cy="249624"/>
          </a:xfrm>
        </p:grpSpPr>
        <p:sp>
          <p:nvSpPr>
            <p:cNvPr id="3260" name="Google Shape;3260;p57"/>
            <p:cNvSpPr/>
            <p:nvPr/>
          </p:nvSpPr>
          <p:spPr>
            <a:xfrm>
              <a:off x="2379529" y="3373211"/>
              <a:ext cx="344428" cy="215777"/>
            </a:xfrm>
            <a:custGeom>
              <a:avLst/>
              <a:gdLst/>
              <a:ahLst/>
              <a:cxnLst/>
              <a:rect l="l" t="t" r="r" b="b"/>
              <a:pathLst>
                <a:path w="1312105" h="822007" extrusionOk="0">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1" name="Google Shape;3261;p57"/>
            <p:cNvSpPr/>
            <p:nvPr/>
          </p:nvSpPr>
          <p:spPr>
            <a:xfrm>
              <a:off x="2406584" y="3400266"/>
              <a:ext cx="290267" cy="161616"/>
            </a:xfrm>
            <a:custGeom>
              <a:avLst/>
              <a:gdLst/>
              <a:ahLst/>
              <a:cxnLst/>
              <a:rect l="l" t="t" r="r" b="b"/>
              <a:pathLst>
                <a:path w="1105778" h="615681" extrusionOk="0">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2" name="Google Shape;3262;p57"/>
            <p:cNvSpPr/>
            <p:nvPr/>
          </p:nvSpPr>
          <p:spPr>
            <a:xfrm>
              <a:off x="2629808" y="3339364"/>
              <a:ext cx="181788" cy="181936"/>
            </a:xfrm>
            <a:custGeom>
              <a:avLst/>
              <a:gdLst/>
              <a:ahLst/>
              <a:cxnLst/>
              <a:rect l="l" t="t" r="r" b="b"/>
              <a:pathLst>
                <a:path w="692525" h="693090" extrusionOk="0">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3" name="Google Shape;3263;p57"/>
            <p:cNvSpPr/>
            <p:nvPr/>
          </p:nvSpPr>
          <p:spPr>
            <a:xfrm>
              <a:off x="2447149" y="3440848"/>
              <a:ext cx="46506" cy="80356"/>
            </a:xfrm>
            <a:custGeom>
              <a:avLst/>
              <a:gdLst/>
              <a:ahLst/>
              <a:cxnLst/>
              <a:rect l="l" t="t" r="r" b="b"/>
              <a:pathLst>
                <a:path w="177164" h="306119" extrusionOk="0">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4" name="Google Shape;3264;p57"/>
            <p:cNvSpPr/>
            <p:nvPr/>
          </p:nvSpPr>
          <p:spPr>
            <a:xfrm>
              <a:off x="2568938" y="3501722"/>
              <a:ext cx="46506" cy="12655"/>
            </a:xfrm>
            <a:custGeom>
              <a:avLst/>
              <a:gdLst/>
              <a:ahLst/>
              <a:cxnLst/>
              <a:rect l="l" t="t" r="r" b="b"/>
              <a:pathLst>
                <a:path w="177164" h="48211" extrusionOk="0">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5" name="Google Shape;3265;p57"/>
            <p:cNvSpPr/>
            <p:nvPr/>
          </p:nvSpPr>
          <p:spPr>
            <a:xfrm>
              <a:off x="2514807" y="3474667"/>
              <a:ext cx="100686" cy="12655"/>
            </a:xfrm>
            <a:custGeom>
              <a:avLst/>
              <a:gdLst/>
              <a:ahLst/>
              <a:cxnLst/>
              <a:rect l="l" t="t" r="r" b="b"/>
              <a:pathLst>
                <a:path w="383564" h="48211" extrusionOk="0">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6" name="Google Shape;3266;p57"/>
            <p:cNvSpPr/>
            <p:nvPr/>
          </p:nvSpPr>
          <p:spPr>
            <a:xfrm>
              <a:off x="2514807" y="3447612"/>
              <a:ext cx="100686" cy="12655"/>
            </a:xfrm>
            <a:custGeom>
              <a:avLst/>
              <a:gdLst/>
              <a:ahLst/>
              <a:cxnLst/>
              <a:rect l="l" t="t" r="r" b="b"/>
              <a:pathLst>
                <a:path w="383564" h="48210" extrusionOk="0">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7" name="Google Shape;3267;p57"/>
          <p:cNvGrpSpPr/>
          <p:nvPr/>
        </p:nvGrpSpPr>
        <p:grpSpPr>
          <a:xfrm>
            <a:off x="2944212" y="3298194"/>
            <a:ext cx="197860" cy="296456"/>
            <a:chOff x="8112509" y="3255456"/>
            <a:chExt cx="935507" cy="1401682"/>
          </a:xfrm>
        </p:grpSpPr>
        <p:sp>
          <p:nvSpPr>
            <p:cNvPr id="3268" name="Google Shape;3268;p57"/>
            <p:cNvSpPr/>
            <p:nvPr/>
          </p:nvSpPr>
          <p:spPr>
            <a:xfrm>
              <a:off x="8327879" y="3255456"/>
              <a:ext cx="720137" cy="943970"/>
            </a:xfrm>
            <a:custGeom>
              <a:avLst/>
              <a:gdLst/>
              <a:ahLst/>
              <a:cxnLst/>
              <a:rect l="l" t="t" r="r" b="b"/>
              <a:pathLst>
                <a:path w="720137" h="943970" extrusionOk="0">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9" name="Google Shape;3269;p57"/>
            <p:cNvSpPr/>
            <p:nvPr/>
          </p:nvSpPr>
          <p:spPr>
            <a:xfrm>
              <a:off x="8112509" y="3367139"/>
              <a:ext cx="222158" cy="832360"/>
            </a:xfrm>
            <a:custGeom>
              <a:avLst/>
              <a:gdLst/>
              <a:ahLst/>
              <a:cxnLst/>
              <a:rect l="l" t="t" r="r" b="b"/>
              <a:pathLst>
                <a:path w="222158" h="832360" extrusionOk="0">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0" name="Google Shape;3270;p57"/>
            <p:cNvSpPr/>
            <p:nvPr/>
          </p:nvSpPr>
          <p:spPr>
            <a:xfrm>
              <a:off x="8293050" y="4227195"/>
              <a:ext cx="574577" cy="429943"/>
            </a:xfrm>
            <a:custGeom>
              <a:avLst/>
              <a:gdLst/>
              <a:ahLst/>
              <a:cxnLst/>
              <a:rect l="l" t="t" r="r" b="b"/>
              <a:pathLst>
                <a:path w="574577" h="429943" extrusionOk="0">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1" name="Google Shape;3271;p57"/>
            <p:cNvSpPr/>
            <p:nvPr/>
          </p:nvSpPr>
          <p:spPr>
            <a:xfrm>
              <a:off x="8441201" y="3524689"/>
              <a:ext cx="278203" cy="683968"/>
            </a:xfrm>
            <a:custGeom>
              <a:avLst/>
              <a:gdLst/>
              <a:ahLst/>
              <a:cxnLst/>
              <a:rect l="l" t="t" r="r" b="b"/>
              <a:pathLst>
                <a:path w="278203" h="683968" extrusionOk="0">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2" name="Google Shape;3272;p57"/>
            <p:cNvSpPr/>
            <p:nvPr/>
          </p:nvSpPr>
          <p:spPr>
            <a:xfrm>
              <a:off x="8677251" y="4327037"/>
              <a:ext cx="118890" cy="49187"/>
            </a:xfrm>
            <a:custGeom>
              <a:avLst/>
              <a:gdLst/>
              <a:ahLst/>
              <a:cxnLst/>
              <a:rect l="l" t="t" r="r" b="b"/>
              <a:pathLst>
                <a:path w="118890" h="49187" extrusionOk="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3" name="Google Shape;3273;p57"/>
            <p:cNvSpPr/>
            <p:nvPr/>
          </p:nvSpPr>
          <p:spPr>
            <a:xfrm>
              <a:off x="8359116" y="4295897"/>
              <a:ext cx="289241" cy="65892"/>
            </a:xfrm>
            <a:custGeom>
              <a:avLst/>
              <a:gdLst/>
              <a:ahLst/>
              <a:cxnLst/>
              <a:rect l="l" t="t" r="r" b="b"/>
              <a:pathLst>
                <a:path w="289241" h="65892" extrusionOk="0">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4" name="Google Shape;3274;p57"/>
            <p:cNvSpPr/>
            <p:nvPr/>
          </p:nvSpPr>
          <p:spPr>
            <a:xfrm>
              <a:off x="8359116" y="4387703"/>
              <a:ext cx="437025" cy="80326"/>
            </a:xfrm>
            <a:custGeom>
              <a:avLst/>
              <a:gdLst/>
              <a:ahLst/>
              <a:cxnLst/>
              <a:rect l="l" t="t" r="r" b="b"/>
              <a:pathLst>
                <a:path w="437025" h="80326" extrusionOk="0">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275" name="Google Shape;3275;p57"/>
          <p:cNvSpPr/>
          <p:nvPr/>
        </p:nvSpPr>
        <p:spPr>
          <a:xfrm>
            <a:off x="3339113" y="3308749"/>
            <a:ext cx="284211" cy="275346"/>
          </a:xfrm>
          <a:custGeom>
            <a:avLst/>
            <a:gdLst/>
            <a:ahLst/>
            <a:cxnLst/>
            <a:rect l="l" t="t" r="r" b="b"/>
            <a:pathLst>
              <a:path w="1136845" h="1101383" extrusionOk="0">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276" name="Google Shape;3276;p57"/>
          <p:cNvGrpSpPr/>
          <p:nvPr/>
        </p:nvGrpSpPr>
        <p:grpSpPr>
          <a:xfrm>
            <a:off x="1605716" y="3743931"/>
            <a:ext cx="256132" cy="273838"/>
            <a:chOff x="1539473" y="3700802"/>
            <a:chExt cx="343755" cy="367518"/>
          </a:xfrm>
        </p:grpSpPr>
        <p:sp>
          <p:nvSpPr>
            <p:cNvPr id="3277" name="Google Shape;3277;p57"/>
            <p:cNvSpPr/>
            <p:nvPr/>
          </p:nvSpPr>
          <p:spPr>
            <a:xfrm>
              <a:off x="1616886" y="3831862"/>
              <a:ext cx="189147" cy="189147"/>
            </a:xfrm>
            <a:custGeom>
              <a:avLst/>
              <a:gdLst/>
              <a:ahLst/>
              <a:cxnLst/>
              <a:rect l="l" t="t" r="r" b="b"/>
              <a:pathLst>
                <a:path w="663673" h="663672" extrusionOk="0">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8" name="Google Shape;3278;p57"/>
            <p:cNvSpPr/>
            <p:nvPr/>
          </p:nvSpPr>
          <p:spPr>
            <a:xfrm>
              <a:off x="1688378" y="3879524"/>
              <a:ext cx="46441" cy="94636"/>
            </a:xfrm>
            <a:custGeom>
              <a:avLst/>
              <a:gdLst/>
              <a:ahLst/>
              <a:cxnLst/>
              <a:rect l="l" t="t" r="r" b="b"/>
              <a:pathLst>
                <a:path w="162950" h="332056" extrusionOk="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9" name="Google Shape;3279;p57"/>
            <p:cNvSpPr/>
            <p:nvPr/>
          </p:nvSpPr>
          <p:spPr>
            <a:xfrm>
              <a:off x="1640717" y="3855693"/>
              <a:ext cx="141578" cy="141578"/>
            </a:xfrm>
            <a:custGeom>
              <a:avLst/>
              <a:gdLst/>
              <a:ahLst/>
              <a:cxnLst/>
              <a:rect l="l" t="t" r="r" b="b"/>
              <a:pathLst>
                <a:path w="496765" h="496765" extrusionOk="0">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0" name="Google Shape;3280;p57"/>
            <p:cNvSpPr/>
            <p:nvPr/>
          </p:nvSpPr>
          <p:spPr>
            <a:xfrm>
              <a:off x="1539473" y="3700802"/>
              <a:ext cx="343755" cy="367518"/>
            </a:xfrm>
            <a:custGeom>
              <a:avLst/>
              <a:gdLst/>
              <a:ahLst/>
              <a:cxnLst/>
              <a:rect l="l" t="t" r="r" b="b"/>
              <a:pathLst>
                <a:path w="1206157" h="1289538" extrusionOk="0">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81" name="Google Shape;3281;p57"/>
          <p:cNvGrpSpPr/>
          <p:nvPr/>
        </p:nvGrpSpPr>
        <p:grpSpPr>
          <a:xfrm>
            <a:off x="2461177" y="3785390"/>
            <a:ext cx="291227" cy="190920"/>
            <a:chOff x="7718473" y="1874886"/>
            <a:chExt cx="1706074" cy="1118454"/>
          </a:xfrm>
        </p:grpSpPr>
        <p:sp>
          <p:nvSpPr>
            <p:cNvPr id="3282" name="Google Shape;3282;p57"/>
            <p:cNvSpPr/>
            <p:nvPr/>
          </p:nvSpPr>
          <p:spPr>
            <a:xfrm>
              <a:off x="7718473" y="1874886"/>
              <a:ext cx="1706074" cy="1118454"/>
            </a:xfrm>
            <a:custGeom>
              <a:avLst/>
              <a:gdLst/>
              <a:ahLst/>
              <a:cxnLst/>
              <a:rect l="l" t="t" r="r" b="b"/>
              <a:pathLst>
                <a:path w="1706074" h="1118454" extrusionOk="0">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3" name="Google Shape;3283;p57"/>
            <p:cNvSpPr/>
            <p:nvPr/>
          </p:nvSpPr>
          <p:spPr>
            <a:xfrm>
              <a:off x="8359506" y="2409019"/>
              <a:ext cx="210282" cy="156869"/>
            </a:xfrm>
            <a:custGeom>
              <a:avLst/>
              <a:gdLst/>
              <a:ahLst/>
              <a:cxnLst/>
              <a:rect l="l" t="t" r="r" b="b"/>
              <a:pathLst>
                <a:path w="210282" h="156869" extrusionOk="0">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4" name="Google Shape;3284;p57"/>
            <p:cNvSpPr/>
            <p:nvPr/>
          </p:nvSpPr>
          <p:spPr>
            <a:xfrm>
              <a:off x="8359579" y="2649488"/>
              <a:ext cx="183539" cy="49969"/>
            </a:xfrm>
            <a:custGeom>
              <a:avLst/>
              <a:gdLst/>
              <a:ahLst/>
              <a:cxnLst/>
              <a:rect l="l" t="t" r="r" b="b"/>
              <a:pathLst>
                <a:path w="183539" h="49969" extrusionOk="0">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5" name="Google Shape;3285;p57"/>
            <p:cNvSpPr/>
            <p:nvPr/>
          </p:nvSpPr>
          <p:spPr>
            <a:xfrm>
              <a:off x="8359506" y="2783058"/>
              <a:ext cx="423935" cy="49969"/>
            </a:xfrm>
            <a:custGeom>
              <a:avLst/>
              <a:gdLst/>
              <a:ahLst/>
              <a:cxnLst/>
              <a:rect l="l" t="t" r="r" b="b"/>
              <a:pathLst>
                <a:path w="423935" h="49969" extrusionOk="0">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6" name="Google Shape;3286;p57"/>
            <p:cNvSpPr/>
            <p:nvPr/>
          </p:nvSpPr>
          <p:spPr>
            <a:xfrm>
              <a:off x="8599902"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7" name="Google Shape;3287;p57"/>
            <p:cNvSpPr/>
            <p:nvPr/>
          </p:nvSpPr>
          <p:spPr>
            <a:xfrm>
              <a:off x="8840299" y="2649488"/>
              <a:ext cx="183538" cy="49969"/>
            </a:xfrm>
            <a:custGeom>
              <a:avLst/>
              <a:gdLst/>
              <a:ahLst/>
              <a:cxnLst/>
              <a:rect l="l" t="t" r="r" b="b"/>
              <a:pathLst>
                <a:path w="183538" h="49969" extrusionOk="0">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8" name="Google Shape;3288;p57"/>
            <p:cNvSpPr/>
            <p:nvPr/>
          </p:nvSpPr>
          <p:spPr>
            <a:xfrm>
              <a:off x="9080695" y="264948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9" name="Google Shape;3289;p57"/>
            <p:cNvSpPr/>
            <p:nvPr/>
          </p:nvSpPr>
          <p:spPr>
            <a:xfrm>
              <a:off x="9080695" y="2783058"/>
              <a:ext cx="183539" cy="49969"/>
            </a:xfrm>
            <a:custGeom>
              <a:avLst/>
              <a:gdLst/>
              <a:ahLst/>
              <a:cxnLst/>
              <a:rect l="l" t="t" r="r" b="b"/>
              <a:pathLst>
                <a:path w="183539" h="49969" extrusionOk="0">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0" name="Google Shape;3290;p57"/>
            <p:cNvSpPr/>
            <p:nvPr/>
          </p:nvSpPr>
          <p:spPr>
            <a:xfrm>
              <a:off x="9080768" y="2275522"/>
              <a:ext cx="183539" cy="290365"/>
            </a:xfrm>
            <a:custGeom>
              <a:avLst/>
              <a:gdLst/>
              <a:ahLst/>
              <a:cxnLst/>
              <a:rect l="l" t="t" r="r" b="b"/>
              <a:pathLst>
                <a:path w="183539" h="290365" extrusionOk="0">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91" name="Google Shape;3291;p57"/>
          <p:cNvGrpSpPr/>
          <p:nvPr/>
        </p:nvGrpSpPr>
        <p:grpSpPr>
          <a:xfrm>
            <a:off x="727723" y="4179693"/>
            <a:ext cx="261336" cy="281295"/>
            <a:chOff x="736356" y="4623361"/>
            <a:chExt cx="1297598" cy="1397390"/>
          </a:xfrm>
        </p:grpSpPr>
        <p:sp>
          <p:nvSpPr>
            <p:cNvPr id="3292" name="Google Shape;3292;p57"/>
            <p:cNvSpPr/>
            <p:nvPr/>
          </p:nvSpPr>
          <p:spPr>
            <a:xfrm>
              <a:off x="736356" y="4623361"/>
              <a:ext cx="1297598" cy="1397390"/>
            </a:xfrm>
            <a:custGeom>
              <a:avLst/>
              <a:gdLst/>
              <a:ahLst/>
              <a:cxnLst/>
              <a:rect l="l" t="t" r="r" b="b"/>
              <a:pathLst>
                <a:path w="1297598" h="1397390" extrusionOk="0">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3" name="Google Shape;3293;p57"/>
            <p:cNvSpPr/>
            <p:nvPr/>
          </p:nvSpPr>
          <p:spPr>
            <a:xfrm>
              <a:off x="1098892"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4" name="Google Shape;3294;p57"/>
            <p:cNvSpPr/>
            <p:nvPr/>
          </p:nvSpPr>
          <p:spPr>
            <a:xfrm>
              <a:off x="1305877"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5" name="Google Shape;3295;p57"/>
            <p:cNvSpPr/>
            <p:nvPr/>
          </p:nvSpPr>
          <p:spPr>
            <a:xfrm>
              <a:off x="891833"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6" name="Google Shape;3296;p57"/>
            <p:cNvSpPr/>
            <p:nvPr/>
          </p:nvSpPr>
          <p:spPr>
            <a:xfrm>
              <a:off x="1512936"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7" name="Google Shape;3297;p57"/>
            <p:cNvSpPr/>
            <p:nvPr/>
          </p:nvSpPr>
          <p:spPr>
            <a:xfrm>
              <a:off x="1719995" y="4997987"/>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8" name="Google Shape;3298;p57"/>
            <p:cNvSpPr/>
            <p:nvPr/>
          </p:nvSpPr>
          <p:spPr>
            <a:xfrm>
              <a:off x="1098892"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9" name="Google Shape;3299;p57"/>
            <p:cNvSpPr/>
            <p:nvPr/>
          </p:nvSpPr>
          <p:spPr>
            <a:xfrm>
              <a:off x="1305877"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0" name="Google Shape;3300;p57"/>
            <p:cNvSpPr/>
            <p:nvPr/>
          </p:nvSpPr>
          <p:spPr>
            <a:xfrm>
              <a:off x="891833"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1" name="Google Shape;3301;p57"/>
            <p:cNvSpPr/>
            <p:nvPr/>
          </p:nvSpPr>
          <p:spPr>
            <a:xfrm>
              <a:off x="1512936"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2" name="Google Shape;3302;p57"/>
            <p:cNvSpPr/>
            <p:nvPr/>
          </p:nvSpPr>
          <p:spPr>
            <a:xfrm>
              <a:off x="1719995" y="5558497"/>
              <a:ext cx="158554" cy="131884"/>
            </a:xfrm>
            <a:custGeom>
              <a:avLst/>
              <a:gdLst/>
              <a:ahLst/>
              <a:cxnLst/>
              <a:rect l="l" t="t" r="r" b="b"/>
              <a:pathLst>
                <a:path w="158554" h="131884" extrusionOk="0">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3" name="Google Shape;3303;p57"/>
            <p:cNvSpPr/>
            <p:nvPr/>
          </p:nvSpPr>
          <p:spPr>
            <a:xfrm>
              <a:off x="1098892"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4" name="Google Shape;3304;p57"/>
            <p:cNvSpPr/>
            <p:nvPr/>
          </p:nvSpPr>
          <p:spPr>
            <a:xfrm>
              <a:off x="1305877"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5" name="Google Shape;3305;p57"/>
            <p:cNvSpPr/>
            <p:nvPr/>
          </p:nvSpPr>
          <p:spPr>
            <a:xfrm>
              <a:off x="891833"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6" name="Google Shape;3306;p57"/>
            <p:cNvSpPr/>
            <p:nvPr/>
          </p:nvSpPr>
          <p:spPr>
            <a:xfrm>
              <a:off x="1512936"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7" name="Google Shape;3307;p57"/>
            <p:cNvSpPr/>
            <p:nvPr/>
          </p:nvSpPr>
          <p:spPr>
            <a:xfrm>
              <a:off x="1719995" y="5371660"/>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8" name="Google Shape;3308;p57"/>
            <p:cNvSpPr/>
            <p:nvPr/>
          </p:nvSpPr>
          <p:spPr>
            <a:xfrm>
              <a:off x="1098892"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9" name="Google Shape;3309;p57"/>
            <p:cNvSpPr/>
            <p:nvPr/>
          </p:nvSpPr>
          <p:spPr>
            <a:xfrm>
              <a:off x="1305877"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0" name="Google Shape;3310;p57"/>
            <p:cNvSpPr/>
            <p:nvPr/>
          </p:nvSpPr>
          <p:spPr>
            <a:xfrm>
              <a:off x="891833"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1" name="Google Shape;3311;p57"/>
            <p:cNvSpPr/>
            <p:nvPr/>
          </p:nvSpPr>
          <p:spPr>
            <a:xfrm>
              <a:off x="1512936"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2" name="Google Shape;3312;p57"/>
            <p:cNvSpPr/>
            <p:nvPr/>
          </p:nvSpPr>
          <p:spPr>
            <a:xfrm>
              <a:off x="1719995" y="5184823"/>
              <a:ext cx="158554" cy="131884"/>
            </a:xfrm>
            <a:custGeom>
              <a:avLst/>
              <a:gdLst/>
              <a:ahLst/>
              <a:cxnLst/>
              <a:rect l="l" t="t" r="r" b="b"/>
              <a:pathLst>
                <a:path w="158554" h="131884" extrusionOk="0">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3" name="Google Shape;3313;p57"/>
          <p:cNvGrpSpPr/>
          <p:nvPr/>
        </p:nvGrpSpPr>
        <p:grpSpPr>
          <a:xfrm>
            <a:off x="3343375" y="3743174"/>
            <a:ext cx="275689" cy="275353"/>
            <a:chOff x="2487490" y="5007025"/>
            <a:chExt cx="1286461" cy="1284895"/>
          </a:xfrm>
        </p:grpSpPr>
        <p:sp>
          <p:nvSpPr>
            <p:cNvPr id="3314" name="Google Shape;3314;p57"/>
            <p:cNvSpPr/>
            <p:nvPr/>
          </p:nvSpPr>
          <p:spPr>
            <a:xfrm>
              <a:off x="2487490" y="5007025"/>
              <a:ext cx="615754" cy="1205912"/>
            </a:xfrm>
            <a:custGeom>
              <a:avLst/>
              <a:gdLst/>
              <a:ahLst/>
              <a:cxnLst/>
              <a:rect l="l" t="t" r="r" b="b"/>
              <a:pathLst>
                <a:path w="615754" h="1205912" extrusionOk="0">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5" name="Google Shape;3315;p57"/>
            <p:cNvSpPr/>
            <p:nvPr/>
          </p:nvSpPr>
          <p:spPr>
            <a:xfrm>
              <a:off x="2892086" y="5222247"/>
              <a:ext cx="881865" cy="1069673"/>
            </a:xfrm>
            <a:custGeom>
              <a:avLst/>
              <a:gdLst/>
              <a:ahLst/>
              <a:cxnLst/>
              <a:rect l="l" t="t" r="r" b="b"/>
              <a:pathLst>
                <a:path w="881865" h="1069673" extrusionOk="0">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6" name="Google Shape;3316;p57"/>
            <p:cNvSpPr/>
            <p:nvPr/>
          </p:nvSpPr>
          <p:spPr>
            <a:xfrm>
              <a:off x="3158270" y="5007098"/>
              <a:ext cx="398893" cy="351080"/>
            </a:xfrm>
            <a:custGeom>
              <a:avLst/>
              <a:gdLst/>
              <a:ahLst/>
              <a:cxnLst/>
              <a:rect l="l" t="t" r="r" b="b"/>
              <a:pathLst>
                <a:path w="398893" h="351080" extrusionOk="0">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7" name="Google Shape;3317;p57"/>
            <p:cNvSpPr/>
            <p:nvPr/>
          </p:nvSpPr>
          <p:spPr>
            <a:xfrm>
              <a:off x="2810901" y="5328724"/>
              <a:ext cx="639713" cy="639713"/>
            </a:xfrm>
            <a:custGeom>
              <a:avLst/>
              <a:gdLst/>
              <a:ahLst/>
              <a:cxnLst/>
              <a:rect l="l" t="t" r="r" b="b"/>
              <a:pathLst>
                <a:path w="639713" h="639713" extrusionOk="0">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8" name="Google Shape;3318;p57"/>
            <p:cNvSpPr/>
            <p:nvPr/>
          </p:nvSpPr>
          <p:spPr>
            <a:xfrm>
              <a:off x="3025468" y="5420238"/>
              <a:ext cx="214199" cy="456686"/>
            </a:xfrm>
            <a:custGeom>
              <a:avLst/>
              <a:gdLst/>
              <a:ahLst/>
              <a:cxnLst/>
              <a:rect l="l" t="t" r="r" b="b"/>
              <a:pathLst>
                <a:path w="214199" h="456686" extrusionOk="0">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19" name="Google Shape;3319;p57"/>
          <p:cNvGrpSpPr/>
          <p:nvPr/>
        </p:nvGrpSpPr>
        <p:grpSpPr>
          <a:xfrm>
            <a:off x="1156066" y="4182940"/>
            <a:ext cx="274800" cy="274800"/>
            <a:chOff x="4351020" y="4981355"/>
            <a:chExt cx="1875765" cy="1875765"/>
          </a:xfrm>
        </p:grpSpPr>
        <p:sp>
          <p:nvSpPr>
            <p:cNvPr id="3320" name="Google Shape;3320;p57"/>
            <p:cNvSpPr/>
            <p:nvPr/>
          </p:nvSpPr>
          <p:spPr>
            <a:xfrm>
              <a:off x="4351020" y="4981355"/>
              <a:ext cx="1875765" cy="1875765"/>
            </a:xfrm>
            <a:custGeom>
              <a:avLst/>
              <a:gdLst/>
              <a:ahLst/>
              <a:cxnLst/>
              <a:rect l="l" t="t" r="r" b="b"/>
              <a:pathLst>
                <a:path w="1875765" h="1875765" extrusionOk="0">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1" name="Google Shape;3321;p57"/>
            <p:cNvSpPr/>
            <p:nvPr/>
          </p:nvSpPr>
          <p:spPr>
            <a:xfrm>
              <a:off x="4570827" y="5201236"/>
              <a:ext cx="1436076" cy="1436076"/>
            </a:xfrm>
            <a:custGeom>
              <a:avLst/>
              <a:gdLst/>
              <a:ahLst/>
              <a:cxnLst/>
              <a:rect l="l" t="t" r="r" b="b"/>
              <a:pathLst>
                <a:path w="1436076" h="1436076" extrusionOk="0">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2" name="Google Shape;3322;p57"/>
            <p:cNvSpPr/>
            <p:nvPr/>
          </p:nvSpPr>
          <p:spPr>
            <a:xfrm>
              <a:off x="4683319" y="5313507"/>
              <a:ext cx="1211239" cy="1211263"/>
            </a:xfrm>
            <a:custGeom>
              <a:avLst/>
              <a:gdLst/>
              <a:ahLst/>
              <a:cxnLst/>
              <a:rect l="l" t="t" r="r" b="b"/>
              <a:pathLst>
                <a:path w="1211239" h="1211263" extrusionOk="0">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3" name="Google Shape;3323;p57"/>
            <p:cNvSpPr/>
            <p:nvPr/>
          </p:nvSpPr>
          <p:spPr>
            <a:xfrm>
              <a:off x="5096534" y="5534611"/>
              <a:ext cx="384663" cy="384663"/>
            </a:xfrm>
            <a:custGeom>
              <a:avLst/>
              <a:gdLst/>
              <a:ahLst/>
              <a:cxnLst/>
              <a:rect l="l" t="t" r="r" b="b"/>
              <a:pathLst>
                <a:path w="384663" h="384663" extrusionOk="0">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4" name="Google Shape;3324;p57"/>
            <p:cNvSpPr/>
            <p:nvPr/>
          </p:nvSpPr>
          <p:spPr>
            <a:xfrm>
              <a:off x="4960400" y="5974226"/>
              <a:ext cx="657005" cy="329711"/>
            </a:xfrm>
            <a:custGeom>
              <a:avLst/>
              <a:gdLst/>
              <a:ahLst/>
              <a:cxnLst/>
              <a:rect l="l" t="t" r="r" b="b"/>
              <a:pathLst>
                <a:path w="657005" h="329711" extrusionOk="0">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25" name="Google Shape;3325;p57"/>
          <p:cNvGrpSpPr/>
          <p:nvPr/>
        </p:nvGrpSpPr>
        <p:grpSpPr>
          <a:xfrm>
            <a:off x="3775207" y="2438968"/>
            <a:ext cx="287731" cy="265567"/>
            <a:chOff x="3657600" y="1176337"/>
            <a:chExt cx="4876799" cy="4501133"/>
          </a:xfrm>
        </p:grpSpPr>
        <p:sp>
          <p:nvSpPr>
            <p:cNvPr id="3326" name="Google Shape;3326;p57"/>
            <p:cNvSpPr/>
            <p:nvPr/>
          </p:nvSpPr>
          <p:spPr>
            <a:xfrm>
              <a:off x="3657600" y="1176337"/>
              <a:ext cx="3558921" cy="4501133"/>
            </a:xfrm>
            <a:custGeom>
              <a:avLst/>
              <a:gdLst/>
              <a:ahLst/>
              <a:cxnLst/>
              <a:rect l="l" t="t" r="r" b="b"/>
              <a:pathLst>
                <a:path w="3558921" h="4501133" extrusionOk="0">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7" name="Google Shape;3327;p57"/>
            <p:cNvSpPr/>
            <p:nvPr/>
          </p:nvSpPr>
          <p:spPr>
            <a:xfrm>
              <a:off x="5364099" y="2507170"/>
              <a:ext cx="3170300" cy="3170110"/>
            </a:xfrm>
            <a:custGeom>
              <a:avLst/>
              <a:gdLst/>
              <a:ahLst/>
              <a:cxnLst/>
              <a:rect l="l" t="t" r="r" b="b"/>
              <a:pathLst>
                <a:path w="3170300" h="3170110" extrusionOk="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8" name="Google Shape;3328;p57"/>
            <p:cNvSpPr/>
            <p:nvPr/>
          </p:nvSpPr>
          <p:spPr>
            <a:xfrm>
              <a:off x="5807418" y="2950082"/>
              <a:ext cx="2283521" cy="2283904"/>
            </a:xfrm>
            <a:custGeom>
              <a:avLst/>
              <a:gdLst/>
              <a:ahLst/>
              <a:cxnLst/>
              <a:rect l="l" t="t" r="r" b="b"/>
              <a:pathLst>
                <a:path w="2283521" h="2283904" extrusionOk="0">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9" name="Google Shape;3329;p57"/>
            <p:cNvSpPr/>
            <p:nvPr/>
          </p:nvSpPr>
          <p:spPr>
            <a:xfrm>
              <a:off x="6546723" y="3359848"/>
              <a:ext cx="805243" cy="1464754"/>
            </a:xfrm>
            <a:custGeom>
              <a:avLst/>
              <a:gdLst/>
              <a:ahLst/>
              <a:cxnLst/>
              <a:rect l="l" t="t" r="r" b="b"/>
              <a:pathLst>
                <a:path w="805243" h="1464754" extrusionOk="0">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30" name="Google Shape;3330;p57"/>
          <p:cNvGrpSpPr/>
          <p:nvPr/>
        </p:nvGrpSpPr>
        <p:grpSpPr>
          <a:xfrm>
            <a:off x="2905732" y="3743336"/>
            <a:ext cx="274821" cy="275029"/>
            <a:chOff x="10026527" y="4488766"/>
            <a:chExt cx="1432853" cy="1434684"/>
          </a:xfrm>
        </p:grpSpPr>
        <p:sp>
          <p:nvSpPr>
            <p:cNvPr id="3331" name="Google Shape;3331;p57"/>
            <p:cNvSpPr/>
            <p:nvPr/>
          </p:nvSpPr>
          <p:spPr>
            <a:xfrm>
              <a:off x="10026527" y="4488766"/>
              <a:ext cx="1432853" cy="1430361"/>
            </a:xfrm>
            <a:custGeom>
              <a:avLst/>
              <a:gdLst/>
              <a:ahLst/>
              <a:cxnLst/>
              <a:rect l="l" t="t" r="r" b="b"/>
              <a:pathLst>
                <a:path w="1432853" h="1430361" extrusionOk="0">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2" name="Google Shape;3332;p57"/>
            <p:cNvSpPr/>
            <p:nvPr/>
          </p:nvSpPr>
          <p:spPr>
            <a:xfrm>
              <a:off x="10922259" y="5322130"/>
              <a:ext cx="336098" cy="601320"/>
            </a:xfrm>
            <a:custGeom>
              <a:avLst/>
              <a:gdLst/>
              <a:ahLst/>
              <a:cxnLst/>
              <a:rect l="l" t="t" r="r" b="b"/>
              <a:pathLst>
                <a:path w="336098" h="601320" extrusionOk="0">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33" name="Google Shape;3333;p57"/>
          <p:cNvSpPr/>
          <p:nvPr/>
        </p:nvSpPr>
        <p:spPr>
          <a:xfrm>
            <a:off x="5526517" y="4195825"/>
            <a:ext cx="262364" cy="262197"/>
          </a:xfrm>
          <a:custGeom>
            <a:avLst/>
            <a:gdLst/>
            <a:ahLst/>
            <a:cxnLst/>
            <a:rect l="l" t="t" r="r" b="b"/>
            <a:pathLst>
              <a:path w="1264407" h="1263601" extrusionOk="0">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34" name="Google Shape;3334;p57"/>
          <p:cNvGrpSpPr/>
          <p:nvPr/>
        </p:nvGrpSpPr>
        <p:grpSpPr>
          <a:xfrm>
            <a:off x="5096326" y="1568318"/>
            <a:ext cx="268191" cy="268139"/>
            <a:chOff x="2687993" y="2748610"/>
            <a:chExt cx="541034" cy="540929"/>
          </a:xfrm>
        </p:grpSpPr>
        <p:sp>
          <p:nvSpPr>
            <p:cNvPr id="3335" name="Google Shape;3335;p57"/>
            <p:cNvSpPr/>
            <p:nvPr/>
          </p:nvSpPr>
          <p:spPr>
            <a:xfrm>
              <a:off x="2687993" y="2918029"/>
              <a:ext cx="303764" cy="371510"/>
            </a:xfrm>
            <a:custGeom>
              <a:avLst/>
              <a:gdLst/>
              <a:ahLst/>
              <a:cxnLst/>
              <a:rect l="l" t="t" r="r" b="b"/>
              <a:pathLst>
                <a:path w="303764" h="371510" extrusionOk="0">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6" name="Google Shape;3336;p57"/>
            <p:cNvSpPr/>
            <p:nvPr/>
          </p:nvSpPr>
          <p:spPr>
            <a:xfrm>
              <a:off x="3009921" y="2748610"/>
              <a:ext cx="219106" cy="219106"/>
            </a:xfrm>
            <a:custGeom>
              <a:avLst/>
              <a:gdLst/>
              <a:ahLst/>
              <a:cxnLst/>
              <a:rect l="l" t="t" r="r" b="b"/>
              <a:pathLst>
                <a:path w="219106" h="219106" extrusionOk="0">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7" name="Google Shape;3337;p57"/>
            <p:cNvSpPr/>
            <p:nvPr/>
          </p:nvSpPr>
          <p:spPr>
            <a:xfrm>
              <a:off x="2925159" y="2858737"/>
              <a:ext cx="66702" cy="66702"/>
            </a:xfrm>
            <a:custGeom>
              <a:avLst/>
              <a:gdLst/>
              <a:ahLst/>
              <a:cxnLst/>
              <a:rect l="l" t="t" r="r" b="b"/>
              <a:pathLst>
                <a:path w="66702" h="66702" extrusionOk="0">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8" name="Google Shape;3338;p57"/>
            <p:cNvSpPr/>
            <p:nvPr/>
          </p:nvSpPr>
          <p:spPr>
            <a:xfrm>
              <a:off x="3083148" y="2794478"/>
              <a:ext cx="72651" cy="102360"/>
            </a:xfrm>
            <a:custGeom>
              <a:avLst/>
              <a:gdLst/>
              <a:ahLst/>
              <a:cxnLst/>
              <a:rect l="l" t="t" r="r" b="b"/>
              <a:pathLst>
                <a:path w="72651" h="102360" extrusionOk="0">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9" name="Google Shape;3339;p57"/>
            <p:cNvSpPr/>
            <p:nvPr/>
          </p:nvSpPr>
          <p:spPr>
            <a:xfrm>
              <a:off x="3111541" y="2909312"/>
              <a:ext cx="15918" cy="15866"/>
            </a:xfrm>
            <a:custGeom>
              <a:avLst/>
              <a:gdLst/>
              <a:ahLst/>
              <a:cxnLst/>
              <a:rect l="l" t="t" r="r" b="b"/>
              <a:pathLst>
                <a:path w="15918" h="15866" extrusionOk="0">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0" name="Google Shape;3340;p57"/>
          <p:cNvGrpSpPr/>
          <p:nvPr/>
        </p:nvGrpSpPr>
        <p:grpSpPr>
          <a:xfrm>
            <a:off x="7705120" y="1558265"/>
            <a:ext cx="288185" cy="288243"/>
            <a:chOff x="3403510" y="2794487"/>
            <a:chExt cx="513424" cy="513528"/>
          </a:xfrm>
        </p:grpSpPr>
        <p:sp>
          <p:nvSpPr>
            <p:cNvPr id="3341" name="Google Shape;3341;p57"/>
            <p:cNvSpPr/>
            <p:nvPr/>
          </p:nvSpPr>
          <p:spPr>
            <a:xfrm>
              <a:off x="3403510" y="3095381"/>
              <a:ext cx="513424" cy="212634"/>
            </a:xfrm>
            <a:custGeom>
              <a:avLst/>
              <a:gdLst/>
              <a:ahLst/>
              <a:cxnLst/>
              <a:rect l="l" t="t" r="r" b="b"/>
              <a:pathLst>
                <a:path w="513424" h="212634" extrusionOk="0">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2" name="Google Shape;3342;p57"/>
            <p:cNvSpPr/>
            <p:nvPr/>
          </p:nvSpPr>
          <p:spPr>
            <a:xfrm>
              <a:off x="3562490" y="2794487"/>
              <a:ext cx="195620" cy="285861"/>
            </a:xfrm>
            <a:custGeom>
              <a:avLst/>
              <a:gdLst/>
              <a:ahLst/>
              <a:cxnLst/>
              <a:rect l="l" t="t" r="r" b="b"/>
              <a:pathLst>
                <a:path w="195620" h="285861" extrusionOk="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3" name="Google Shape;3343;p57"/>
            <p:cNvSpPr/>
            <p:nvPr/>
          </p:nvSpPr>
          <p:spPr>
            <a:xfrm>
              <a:off x="3592554" y="2854718"/>
              <a:ext cx="135441" cy="195567"/>
            </a:xfrm>
            <a:custGeom>
              <a:avLst/>
              <a:gdLst/>
              <a:ahLst/>
              <a:cxnLst/>
              <a:rect l="l" t="t" r="r" b="b"/>
              <a:pathLst>
                <a:path w="135441" h="195567" extrusionOk="0">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44" name="Google Shape;3344;p57"/>
          <p:cNvSpPr/>
          <p:nvPr/>
        </p:nvSpPr>
        <p:spPr>
          <a:xfrm>
            <a:off x="5962258" y="1995911"/>
            <a:ext cx="281054" cy="281190"/>
          </a:xfrm>
          <a:custGeom>
            <a:avLst/>
            <a:gdLst/>
            <a:ahLst/>
            <a:cxnLst/>
            <a:rect l="l" t="t" r="r" b="b"/>
            <a:pathLst>
              <a:path w="537902" h="538163" extrusionOk="0">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45" name="Google Shape;3345;p57"/>
          <p:cNvGrpSpPr/>
          <p:nvPr/>
        </p:nvGrpSpPr>
        <p:grpSpPr>
          <a:xfrm>
            <a:off x="7294131" y="2432215"/>
            <a:ext cx="238333" cy="284061"/>
            <a:chOff x="4857038" y="2742938"/>
            <a:chExt cx="521630" cy="621713"/>
          </a:xfrm>
        </p:grpSpPr>
        <p:sp>
          <p:nvSpPr>
            <p:cNvPr id="3346" name="Google Shape;3346;p57"/>
            <p:cNvSpPr/>
            <p:nvPr/>
          </p:nvSpPr>
          <p:spPr>
            <a:xfrm>
              <a:off x="4857038" y="2787799"/>
              <a:ext cx="446571" cy="576852"/>
            </a:xfrm>
            <a:custGeom>
              <a:avLst/>
              <a:gdLst/>
              <a:ahLst/>
              <a:cxnLst/>
              <a:rect l="l" t="t" r="r" b="b"/>
              <a:pathLst>
                <a:path w="446571" h="576852" extrusionOk="0">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7" name="Google Shape;3347;p57"/>
            <p:cNvSpPr/>
            <p:nvPr/>
          </p:nvSpPr>
          <p:spPr>
            <a:xfrm>
              <a:off x="4914868" y="2742938"/>
              <a:ext cx="463800" cy="463301"/>
            </a:xfrm>
            <a:custGeom>
              <a:avLst/>
              <a:gdLst/>
              <a:ahLst/>
              <a:cxnLst/>
              <a:rect l="l" t="t" r="r" b="b"/>
              <a:pathLst>
                <a:path w="463800" h="463301" extrusionOk="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48" name="Google Shape;3348;p57"/>
          <p:cNvGrpSpPr/>
          <p:nvPr/>
        </p:nvGrpSpPr>
        <p:grpSpPr>
          <a:xfrm>
            <a:off x="5964331" y="2873105"/>
            <a:ext cx="276909" cy="277036"/>
            <a:chOff x="5526728" y="2799133"/>
            <a:chExt cx="568018" cy="568278"/>
          </a:xfrm>
        </p:grpSpPr>
        <p:sp>
          <p:nvSpPr>
            <p:cNvPr id="3349" name="Google Shape;3349;p57"/>
            <p:cNvSpPr/>
            <p:nvPr/>
          </p:nvSpPr>
          <p:spPr>
            <a:xfrm>
              <a:off x="5526728" y="2799133"/>
              <a:ext cx="568018" cy="568278"/>
            </a:xfrm>
            <a:custGeom>
              <a:avLst/>
              <a:gdLst/>
              <a:ahLst/>
              <a:cxnLst/>
              <a:rect l="l" t="t" r="r" b="b"/>
              <a:pathLst>
                <a:path w="568018" h="568278" extrusionOk="0">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0" name="Google Shape;3350;p57"/>
            <p:cNvSpPr/>
            <p:nvPr/>
          </p:nvSpPr>
          <p:spPr>
            <a:xfrm>
              <a:off x="5693903" y="3185310"/>
              <a:ext cx="233512" cy="16597"/>
            </a:xfrm>
            <a:custGeom>
              <a:avLst/>
              <a:gdLst/>
              <a:ahLst/>
              <a:cxnLst/>
              <a:rect l="l" t="t" r="r" b="b"/>
              <a:pathLst>
                <a:path w="233512" h="16597" extrusionOk="0">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1" name="Google Shape;3351;p57"/>
            <p:cNvSpPr/>
            <p:nvPr/>
          </p:nvSpPr>
          <p:spPr>
            <a:xfrm>
              <a:off x="5809041" y="3225237"/>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2" name="Google Shape;3352;p57"/>
            <p:cNvSpPr/>
            <p:nvPr/>
          </p:nvSpPr>
          <p:spPr>
            <a:xfrm>
              <a:off x="5809041" y="326516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3" name="Google Shape;3353;p57"/>
            <p:cNvSpPr/>
            <p:nvPr/>
          </p:nvSpPr>
          <p:spPr>
            <a:xfrm>
              <a:off x="5809041" y="3305145"/>
              <a:ext cx="118374" cy="16597"/>
            </a:xfrm>
            <a:custGeom>
              <a:avLst/>
              <a:gdLst/>
              <a:ahLst/>
              <a:cxnLst/>
              <a:rect l="l" t="t" r="r" b="b"/>
              <a:pathLst>
                <a:path w="118374" h="16597" extrusionOk="0">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4" name="Google Shape;3354;p57"/>
            <p:cNvSpPr/>
            <p:nvPr/>
          </p:nvSpPr>
          <p:spPr>
            <a:xfrm>
              <a:off x="5693903" y="3225237"/>
              <a:ext cx="96557" cy="96557"/>
            </a:xfrm>
            <a:custGeom>
              <a:avLst/>
              <a:gdLst/>
              <a:ahLst/>
              <a:cxnLst/>
              <a:rect l="l" t="t" r="r" b="b"/>
              <a:pathLst>
                <a:path w="96557" h="96557" extrusionOk="0">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5" name="Google Shape;3355;p57"/>
            <p:cNvSpPr/>
            <p:nvPr/>
          </p:nvSpPr>
          <p:spPr>
            <a:xfrm>
              <a:off x="5962437" y="2993500"/>
              <a:ext cx="88206" cy="47704"/>
            </a:xfrm>
            <a:custGeom>
              <a:avLst/>
              <a:gdLst/>
              <a:ahLst/>
              <a:cxnLst/>
              <a:rect l="l" t="t" r="r" b="b"/>
              <a:pathLst>
                <a:path w="88206" h="47704" extrusionOk="0">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56" name="Google Shape;3356;p57"/>
          <p:cNvGrpSpPr/>
          <p:nvPr/>
        </p:nvGrpSpPr>
        <p:grpSpPr>
          <a:xfrm>
            <a:off x="6855872" y="2863593"/>
            <a:ext cx="234728" cy="296061"/>
            <a:chOff x="6850872" y="2849995"/>
            <a:chExt cx="252694" cy="318722"/>
          </a:xfrm>
        </p:grpSpPr>
        <p:sp>
          <p:nvSpPr>
            <p:cNvPr id="3357" name="Google Shape;3357;p57"/>
            <p:cNvSpPr/>
            <p:nvPr/>
          </p:nvSpPr>
          <p:spPr>
            <a:xfrm>
              <a:off x="6850872" y="2849995"/>
              <a:ext cx="252694" cy="318722"/>
            </a:xfrm>
            <a:custGeom>
              <a:avLst/>
              <a:gdLst/>
              <a:ahLst/>
              <a:cxnLst/>
              <a:rect l="l" t="t" r="r" b="b"/>
              <a:pathLst>
                <a:path w="445276" h="561624" extrusionOk="0">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8" name="Google Shape;3358;p57"/>
            <p:cNvSpPr/>
            <p:nvPr/>
          </p:nvSpPr>
          <p:spPr>
            <a:xfrm>
              <a:off x="6880925" y="2906946"/>
              <a:ext cx="192590" cy="165633"/>
            </a:xfrm>
            <a:custGeom>
              <a:avLst/>
              <a:gdLst/>
              <a:ahLst/>
              <a:cxnLst/>
              <a:rect l="l" t="t" r="r" b="b"/>
              <a:pathLst>
                <a:path w="339365" h="291864" extrusionOk="0">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9" name="Google Shape;3359;p57"/>
            <p:cNvSpPr/>
            <p:nvPr/>
          </p:nvSpPr>
          <p:spPr>
            <a:xfrm>
              <a:off x="6881007" y="2878891"/>
              <a:ext cx="192365" cy="90132"/>
            </a:xfrm>
            <a:custGeom>
              <a:avLst/>
              <a:gdLst/>
              <a:ahLst/>
              <a:cxnLst/>
              <a:rect l="l" t="t" r="r" b="b"/>
              <a:pathLst>
                <a:path w="338970" h="158823" extrusionOk="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0" name="Google Shape;3360;p57"/>
          <p:cNvGrpSpPr/>
          <p:nvPr/>
        </p:nvGrpSpPr>
        <p:grpSpPr>
          <a:xfrm>
            <a:off x="8199781" y="2875182"/>
            <a:ext cx="174314" cy="272883"/>
            <a:chOff x="6912301" y="2781961"/>
            <a:chExt cx="331269" cy="518591"/>
          </a:xfrm>
        </p:grpSpPr>
        <p:sp>
          <p:nvSpPr>
            <p:cNvPr id="3361" name="Google Shape;3361;p57"/>
            <p:cNvSpPr/>
            <p:nvPr/>
          </p:nvSpPr>
          <p:spPr>
            <a:xfrm>
              <a:off x="6912301" y="2781961"/>
              <a:ext cx="331269" cy="518591"/>
            </a:xfrm>
            <a:custGeom>
              <a:avLst/>
              <a:gdLst/>
              <a:ahLst/>
              <a:cxnLst/>
              <a:rect l="l" t="t" r="r" b="b"/>
              <a:pathLst>
                <a:path w="331269" h="518591" extrusionOk="0">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2" name="Google Shape;3362;p57"/>
            <p:cNvSpPr/>
            <p:nvPr/>
          </p:nvSpPr>
          <p:spPr>
            <a:xfrm>
              <a:off x="6966227" y="2861050"/>
              <a:ext cx="223522" cy="181667"/>
            </a:xfrm>
            <a:custGeom>
              <a:avLst/>
              <a:gdLst/>
              <a:ahLst/>
              <a:cxnLst/>
              <a:rect l="l" t="t" r="r" b="b"/>
              <a:pathLst>
                <a:path w="223522" h="181667" extrusionOk="0">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3" name="Google Shape;3363;p57"/>
            <p:cNvSpPr/>
            <p:nvPr/>
          </p:nvSpPr>
          <p:spPr>
            <a:xfrm>
              <a:off x="7070342" y="3055662"/>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4" name="Google Shape;3364;p57"/>
            <p:cNvSpPr/>
            <p:nvPr/>
          </p:nvSpPr>
          <p:spPr>
            <a:xfrm>
              <a:off x="7070342" y="3086038"/>
              <a:ext cx="15240" cy="15240"/>
            </a:xfrm>
            <a:custGeom>
              <a:avLst/>
              <a:gdLst/>
              <a:ahLst/>
              <a:cxnLst/>
              <a:rect l="l" t="t" r="r" b="b"/>
              <a:pathLst>
                <a:path w="15240" h="15240" extrusionOk="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5" name="Google Shape;3365;p57"/>
          <p:cNvGrpSpPr/>
          <p:nvPr/>
        </p:nvGrpSpPr>
        <p:grpSpPr>
          <a:xfrm>
            <a:off x="5098074" y="3315240"/>
            <a:ext cx="264694" cy="264765"/>
            <a:chOff x="5098074" y="3315240"/>
            <a:chExt cx="264694" cy="264765"/>
          </a:xfrm>
        </p:grpSpPr>
        <p:sp>
          <p:nvSpPr>
            <p:cNvPr id="3366" name="Google Shape;3366;p57"/>
            <p:cNvSpPr/>
            <p:nvPr/>
          </p:nvSpPr>
          <p:spPr>
            <a:xfrm>
              <a:off x="5196839" y="3414059"/>
              <a:ext cx="67163" cy="67128"/>
            </a:xfrm>
            <a:custGeom>
              <a:avLst/>
              <a:gdLst/>
              <a:ahLst/>
              <a:cxnLst/>
              <a:rect l="l" t="t" r="r" b="b"/>
              <a:pathLst>
                <a:path w="97692" h="97640" extrusionOk="0">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7" name="Google Shape;3367;p57"/>
            <p:cNvSpPr/>
            <p:nvPr/>
          </p:nvSpPr>
          <p:spPr>
            <a:xfrm>
              <a:off x="5098074" y="3315240"/>
              <a:ext cx="264694" cy="264765"/>
            </a:xfrm>
            <a:custGeom>
              <a:avLst/>
              <a:gdLst/>
              <a:ahLst/>
              <a:cxnLst/>
              <a:rect l="l" t="t" r="r" b="b"/>
              <a:pathLst>
                <a:path w="437511" h="437628" extrusionOk="0">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68" name="Google Shape;3368;p57"/>
          <p:cNvGrpSpPr/>
          <p:nvPr/>
        </p:nvGrpSpPr>
        <p:grpSpPr>
          <a:xfrm>
            <a:off x="7711857" y="3308935"/>
            <a:ext cx="274711" cy="277374"/>
            <a:chOff x="8304711" y="2747775"/>
            <a:chExt cx="569114" cy="574750"/>
          </a:xfrm>
        </p:grpSpPr>
        <p:sp>
          <p:nvSpPr>
            <p:cNvPr id="3369" name="Google Shape;3369;p57"/>
            <p:cNvSpPr/>
            <p:nvPr/>
          </p:nvSpPr>
          <p:spPr>
            <a:xfrm>
              <a:off x="8398815" y="2806805"/>
              <a:ext cx="243638" cy="130221"/>
            </a:xfrm>
            <a:custGeom>
              <a:avLst/>
              <a:gdLst/>
              <a:ahLst/>
              <a:cxnLst/>
              <a:rect l="l" t="t" r="r" b="b"/>
              <a:pathLst>
                <a:path w="243638" h="130221" extrusionOk="0">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0" name="Google Shape;3370;p57"/>
            <p:cNvSpPr/>
            <p:nvPr/>
          </p:nvSpPr>
          <p:spPr>
            <a:xfrm>
              <a:off x="8398815" y="3119807"/>
              <a:ext cx="84866" cy="16806"/>
            </a:xfrm>
            <a:custGeom>
              <a:avLst/>
              <a:gdLst/>
              <a:ahLst/>
              <a:cxnLst/>
              <a:rect l="l" t="t" r="r" b="b"/>
              <a:pathLst>
                <a:path w="84866" h="16806" extrusionOk="0">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1" name="Google Shape;3371;p57"/>
            <p:cNvSpPr/>
            <p:nvPr/>
          </p:nvSpPr>
          <p:spPr>
            <a:xfrm>
              <a:off x="8398815" y="3156134"/>
              <a:ext cx="84866" cy="16806"/>
            </a:xfrm>
            <a:custGeom>
              <a:avLst/>
              <a:gdLst/>
              <a:ahLst/>
              <a:cxnLst/>
              <a:rect l="l" t="t" r="r" b="b"/>
              <a:pathLst>
                <a:path w="84866" h="16806" extrusionOk="0">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2" name="Google Shape;3372;p57"/>
            <p:cNvSpPr/>
            <p:nvPr/>
          </p:nvSpPr>
          <p:spPr>
            <a:xfrm>
              <a:off x="8304711" y="2747775"/>
              <a:ext cx="569114" cy="574750"/>
            </a:xfrm>
            <a:custGeom>
              <a:avLst/>
              <a:gdLst/>
              <a:ahLst/>
              <a:cxnLst/>
              <a:rect l="l" t="t" r="r" b="b"/>
              <a:pathLst>
                <a:path w="569114" h="574750" extrusionOk="0">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3" name="Google Shape;3373;p57"/>
            <p:cNvSpPr/>
            <p:nvPr/>
          </p:nvSpPr>
          <p:spPr>
            <a:xfrm>
              <a:off x="8719751" y="2954198"/>
              <a:ext cx="53132" cy="53132"/>
            </a:xfrm>
            <a:custGeom>
              <a:avLst/>
              <a:gdLst/>
              <a:ahLst/>
              <a:cxnLst/>
              <a:rect l="l" t="t" r="r" b="b"/>
              <a:pathLst>
                <a:path w="53132" h="53132" extrusionOk="0">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4" name="Google Shape;3374;p57"/>
            <p:cNvSpPr/>
            <p:nvPr/>
          </p:nvSpPr>
          <p:spPr>
            <a:xfrm>
              <a:off x="8719751" y="3026799"/>
              <a:ext cx="53132" cy="109814"/>
            </a:xfrm>
            <a:custGeom>
              <a:avLst/>
              <a:gdLst/>
              <a:ahLst/>
              <a:cxnLst/>
              <a:rect l="l" t="t" r="r" b="b"/>
              <a:pathLst>
                <a:path w="53132" h="109814" extrusionOk="0">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75" name="Google Shape;3375;p57"/>
          <p:cNvGrpSpPr/>
          <p:nvPr/>
        </p:nvGrpSpPr>
        <p:grpSpPr>
          <a:xfrm>
            <a:off x="8143600" y="3308980"/>
            <a:ext cx="286675" cy="277286"/>
            <a:chOff x="9009632" y="2690492"/>
            <a:chExt cx="655108" cy="633651"/>
          </a:xfrm>
        </p:grpSpPr>
        <p:sp>
          <p:nvSpPr>
            <p:cNvPr id="3376" name="Google Shape;3376;p57"/>
            <p:cNvSpPr/>
            <p:nvPr/>
          </p:nvSpPr>
          <p:spPr>
            <a:xfrm>
              <a:off x="9009632" y="2690492"/>
              <a:ext cx="655108" cy="633651"/>
            </a:xfrm>
            <a:custGeom>
              <a:avLst/>
              <a:gdLst/>
              <a:ahLst/>
              <a:cxnLst/>
              <a:rect l="l" t="t" r="r" b="b"/>
              <a:pathLst>
                <a:path w="655108" h="633651" extrusionOk="0">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7" name="Google Shape;3377;p57"/>
            <p:cNvSpPr/>
            <p:nvPr/>
          </p:nvSpPr>
          <p:spPr>
            <a:xfrm>
              <a:off x="9450664" y="2789894"/>
              <a:ext cx="63362" cy="63258"/>
            </a:xfrm>
            <a:custGeom>
              <a:avLst/>
              <a:gdLst/>
              <a:ahLst/>
              <a:cxnLst/>
              <a:rect l="l" t="t" r="r" b="b"/>
              <a:pathLst>
                <a:path w="63362" h="63258" extrusionOk="0">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8" name="Google Shape;3378;p57"/>
            <p:cNvSpPr/>
            <p:nvPr/>
          </p:nvSpPr>
          <p:spPr>
            <a:xfrm>
              <a:off x="9226755" y="2822594"/>
              <a:ext cx="37523" cy="76070"/>
            </a:xfrm>
            <a:custGeom>
              <a:avLst/>
              <a:gdLst/>
              <a:ahLst/>
              <a:cxnLst/>
              <a:rect l="l" t="t" r="r" b="b"/>
              <a:pathLst>
                <a:path w="37523" h="76070" extrusionOk="0">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9" name="Google Shape;3379;p57"/>
            <p:cNvSpPr/>
            <p:nvPr/>
          </p:nvSpPr>
          <p:spPr>
            <a:xfrm>
              <a:off x="9195491" y="3136614"/>
              <a:ext cx="283200" cy="109605"/>
            </a:xfrm>
            <a:custGeom>
              <a:avLst/>
              <a:gdLst/>
              <a:ahLst/>
              <a:cxnLst/>
              <a:rect l="l" t="t" r="r" b="b"/>
              <a:pathLst>
                <a:path w="283200" h="109605" extrusionOk="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0" name="Google Shape;3380;p57"/>
            <p:cNvSpPr/>
            <p:nvPr/>
          </p:nvSpPr>
          <p:spPr>
            <a:xfrm>
              <a:off x="9247841" y="3181865"/>
              <a:ext cx="178552" cy="19207"/>
            </a:xfrm>
            <a:custGeom>
              <a:avLst/>
              <a:gdLst/>
              <a:ahLst/>
              <a:cxnLst/>
              <a:rect l="l" t="t" r="r" b="b"/>
              <a:pathLst>
                <a:path w="178552" h="19207" extrusionOk="0">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81" name="Google Shape;3381;p57"/>
          <p:cNvSpPr/>
          <p:nvPr/>
        </p:nvSpPr>
        <p:spPr>
          <a:xfrm>
            <a:off x="6431795" y="3737388"/>
            <a:ext cx="213443" cy="284690"/>
          </a:xfrm>
          <a:custGeom>
            <a:avLst/>
            <a:gdLst/>
            <a:ahLst/>
            <a:cxnLst/>
            <a:rect l="l" t="t" r="r" b="b"/>
            <a:pathLst>
              <a:path w="422660" h="563742" extrusionOk="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2" name="Google Shape;3382;p57"/>
          <p:cNvSpPr/>
          <p:nvPr/>
        </p:nvSpPr>
        <p:spPr>
          <a:xfrm>
            <a:off x="7731935" y="3747984"/>
            <a:ext cx="234556" cy="263497"/>
          </a:xfrm>
          <a:custGeom>
            <a:avLst/>
            <a:gdLst/>
            <a:ahLst/>
            <a:cxnLst/>
            <a:rect l="l" t="t" r="r" b="b"/>
            <a:pathLst>
              <a:path w="469112" h="526994" extrusionOk="0">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83" name="Google Shape;3383;p57"/>
          <p:cNvGrpSpPr/>
          <p:nvPr/>
        </p:nvGrpSpPr>
        <p:grpSpPr>
          <a:xfrm>
            <a:off x="5517646" y="3739505"/>
            <a:ext cx="280106" cy="280455"/>
            <a:chOff x="7073928" y="2905757"/>
            <a:chExt cx="371395" cy="371809"/>
          </a:xfrm>
        </p:grpSpPr>
        <p:sp>
          <p:nvSpPr>
            <p:cNvPr id="3384" name="Google Shape;3384;p57"/>
            <p:cNvSpPr/>
            <p:nvPr/>
          </p:nvSpPr>
          <p:spPr>
            <a:xfrm>
              <a:off x="7073928" y="2905757"/>
              <a:ext cx="371395" cy="371809"/>
            </a:xfrm>
            <a:custGeom>
              <a:avLst/>
              <a:gdLst/>
              <a:ahLst/>
              <a:cxnLst/>
              <a:rect l="l" t="t" r="r" b="b"/>
              <a:pathLst>
                <a:path w="11669" h="11682" extrusionOk="0">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7"/>
            <p:cNvSpPr/>
            <p:nvPr/>
          </p:nvSpPr>
          <p:spPr>
            <a:xfrm>
              <a:off x="7281188" y="3188513"/>
              <a:ext cx="65596" cy="48473"/>
            </a:xfrm>
            <a:custGeom>
              <a:avLst/>
              <a:gdLst/>
              <a:ahLst/>
              <a:cxnLst/>
              <a:rect l="l" t="t" r="r" b="b"/>
              <a:pathLst>
                <a:path w="2061" h="1523" extrusionOk="0">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7"/>
            <p:cNvSpPr/>
            <p:nvPr/>
          </p:nvSpPr>
          <p:spPr>
            <a:xfrm>
              <a:off x="7252034" y="3168080"/>
              <a:ext cx="24634" cy="19287"/>
            </a:xfrm>
            <a:custGeom>
              <a:avLst/>
              <a:gdLst/>
              <a:ahLst/>
              <a:cxnLst/>
              <a:rect l="l" t="t" r="r" b="b"/>
              <a:pathLst>
                <a:path w="774" h="606" extrusionOk="0">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57"/>
          <p:cNvGrpSpPr/>
          <p:nvPr/>
        </p:nvGrpSpPr>
        <p:grpSpPr>
          <a:xfrm>
            <a:off x="5529650" y="1568459"/>
            <a:ext cx="265591" cy="268224"/>
            <a:chOff x="5529650" y="1568459"/>
            <a:chExt cx="265591" cy="268224"/>
          </a:xfrm>
        </p:grpSpPr>
        <p:sp>
          <p:nvSpPr>
            <p:cNvPr id="3388" name="Google Shape;3388;p57"/>
            <p:cNvSpPr/>
            <p:nvPr/>
          </p:nvSpPr>
          <p:spPr>
            <a:xfrm>
              <a:off x="5694634" y="1670772"/>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9" name="Google Shape;3389;p57"/>
            <p:cNvSpPr/>
            <p:nvPr/>
          </p:nvSpPr>
          <p:spPr>
            <a:xfrm>
              <a:off x="5694634" y="1694530"/>
              <a:ext cx="75606" cy="7857"/>
            </a:xfrm>
            <a:custGeom>
              <a:avLst/>
              <a:gdLst/>
              <a:ahLst/>
              <a:cxnLst/>
              <a:rect l="l" t="t" r="r" b="b"/>
              <a:pathLst>
                <a:path w="1374657" h="142855" extrusionOk="0">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0" name="Google Shape;3390;p57"/>
            <p:cNvSpPr/>
            <p:nvPr/>
          </p:nvSpPr>
          <p:spPr>
            <a:xfrm>
              <a:off x="5694634" y="1718288"/>
              <a:ext cx="75606" cy="7857"/>
            </a:xfrm>
            <a:custGeom>
              <a:avLst/>
              <a:gdLst/>
              <a:ahLst/>
              <a:cxnLst/>
              <a:rect l="l" t="t" r="r" b="b"/>
              <a:pathLst>
                <a:path w="1374657" h="142855" extrusionOk="0">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1" name="Google Shape;3391;p57"/>
            <p:cNvSpPr/>
            <p:nvPr/>
          </p:nvSpPr>
          <p:spPr>
            <a:xfrm>
              <a:off x="5694634" y="1742046"/>
              <a:ext cx="41731" cy="7857"/>
            </a:xfrm>
            <a:custGeom>
              <a:avLst/>
              <a:gdLst/>
              <a:ahLst/>
              <a:cxnLst/>
              <a:rect l="l" t="t" r="r" b="b"/>
              <a:pathLst>
                <a:path w="758751" h="142856" extrusionOk="0">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2" name="Google Shape;3392;p57"/>
            <p:cNvSpPr/>
            <p:nvPr/>
          </p:nvSpPr>
          <p:spPr>
            <a:xfrm>
              <a:off x="5529650" y="1568459"/>
              <a:ext cx="265591" cy="268224"/>
            </a:xfrm>
            <a:custGeom>
              <a:avLst/>
              <a:gdLst/>
              <a:ahLst/>
              <a:cxnLst/>
              <a:rect l="l" t="t" r="r" b="b"/>
              <a:pathLst>
                <a:path w="4828936" h="4876800" extrusionOk="0">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3" name="Google Shape;3393;p57"/>
            <p:cNvSpPr/>
            <p:nvPr/>
          </p:nvSpPr>
          <p:spPr>
            <a:xfrm>
              <a:off x="5607385" y="1594030"/>
              <a:ext cx="94846" cy="31958"/>
            </a:xfrm>
            <a:custGeom>
              <a:avLst/>
              <a:gdLst/>
              <a:ahLst/>
              <a:cxnLst/>
              <a:rect l="l" t="t" r="r" b="b"/>
              <a:pathLst>
                <a:path w="1724472" h="581053" extrusionOk="0">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4" name="Google Shape;3394;p57"/>
            <p:cNvSpPr/>
            <p:nvPr/>
          </p:nvSpPr>
          <p:spPr>
            <a:xfrm>
              <a:off x="5545984" y="1656255"/>
              <a:ext cx="120435" cy="121061"/>
            </a:xfrm>
            <a:custGeom>
              <a:avLst/>
              <a:gdLst/>
              <a:ahLst/>
              <a:cxnLst/>
              <a:rect l="l" t="t" r="r" b="b"/>
              <a:pathLst>
                <a:path w="2189723" h="2201102" extrusionOk="0">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95" name="Google Shape;3395;p57"/>
          <p:cNvGrpSpPr/>
          <p:nvPr/>
        </p:nvGrpSpPr>
        <p:grpSpPr>
          <a:xfrm>
            <a:off x="5956215" y="2427247"/>
            <a:ext cx="290222" cy="290195"/>
            <a:chOff x="7976174" y="2925108"/>
            <a:chExt cx="334666" cy="334634"/>
          </a:xfrm>
        </p:grpSpPr>
        <p:sp>
          <p:nvSpPr>
            <p:cNvPr id="3396" name="Google Shape;3396;p57"/>
            <p:cNvSpPr/>
            <p:nvPr/>
          </p:nvSpPr>
          <p:spPr>
            <a:xfrm>
              <a:off x="8003100" y="3064545"/>
              <a:ext cx="10630" cy="14068"/>
            </a:xfrm>
            <a:custGeom>
              <a:avLst/>
              <a:gdLst/>
              <a:ahLst/>
              <a:cxnLst/>
              <a:rect l="l" t="t" r="r" b="b"/>
              <a:pathLst>
                <a:path w="334" h="442" extrusionOk="0">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7"/>
            <p:cNvSpPr/>
            <p:nvPr/>
          </p:nvSpPr>
          <p:spPr>
            <a:xfrm>
              <a:off x="8003100" y="3046371"/>
              <a:ext cx="10630" cy="14418"/>
            </a:xfrm>
            <a:custGeom>
              <a:avLst/>
              <a:gdLst/>
              <a:ahLst/>
              <a:cxnLst/>
              <a:rect l="l" t="t" r="r" b="b"/>
              <a:pathLst>
                <a:path w="334" h="453" extrusionOk="0">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7"/>
            <p:cNvSpPr/>
            <p:nvPr/>
          </p:nvSpPr>
          <p:spPr>
            <a:xfrm>
              <a:off x="8272519" y="3105093"/>
              <a:ext cx="10630" cy="14418"/>
            </a:xfrm>
            <a:custGeom>
              <a:avLst/>
              <a:gdLst/>
              <a:ahLst/>
              <a:cxnLst/>
              <a:rect l="l" t="t" r="r" b="b"/>
              <a:pathLst>
                <a:path w="334" h="453" extrusionOk="0">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7"/>
            <p:cNvSpPr/>
            <p:nvPr/>
          </p:nvSpPr>
          <p:spPr>
            <a:xfrm>
              <a:off x="8272519" y="3123266"/>
              <a:ext cx="10630" cy="14068"/>
            </a:xfrm>
            <a:custGeom>
              <a:avLst/>
              <a:gdLst/>
              <a:ahLst/>
              <a:cxnLst/>
              <a:rect l="l" t="t" r="r" b="b"/>
              <a:pathLst>
                <a:path w="334" h="442" extrusionOk="0">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7"/>
            <p:cNvSpPr/>
            <p:nvPr/>
          </p:nvSpPr>
          <p:spPr>
            <a:xfrm>
              <a:off x="7976174" y="2925108"/>
              <a:ext cx="334666" cy="334634"/>
            </a:xfrm>
            <a:custGeom>
              <a:avLst/>
              <a:gdLst/>
              <a:ahLst/>
              <a:cxnLst/>
              <a:rect l="l" t="t" r="r" b="b"/>
              <a:pathLst>
                <a:path w="10515" h="10514" extrusionOk="0">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7"/>
            <p:cNvSpPr/>
            <p:nvPr/>
          </p:nvSpPr>
          <p:spPr>
            <a:xfrm>
              <a:off x="8116024" y="3221804"/>
              <a:ext cx="14036" cy="10280"/>
            </a:xfrm>
            <a:custGeom>
              <a:avLst/>
              <a:gdLst/>
              <a:ahLst/>
              <a:cxnLst/>
              <a:rect l="l" t="t" r="r" b="b"/>
              <a:pathLst>
                <a:path w="441" h="323" extrusionOk="0">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7"/>
            <p:cNvSpPr/>
            <p:nvPr/>
          </p:nvSpPr>
          <p:spPr>
            <a:xfrm>
              <a:off x="8097818" y="3221804"/>
              <a:ext cx="14068" cy="10280"/>
            </a:xfrm>
            <a:custGeom>
              <a:avLst/>
              <a:gdLst/>
              <a:ahLst/>
              <a:cxnLst/>
              <a:rect l="l" t="t" r="r" b="b"/>
              <a:pathLst>
                <a:path w="442" h="323" extrusionOk="0">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7"/>
            <p:cNvSpPr/>
            <p:nvPr/>
          </p:nvSpPr>
          <p:spPr>
            <a:xfrm>
              <a:off x="8156190" y="2951621"/>
              <a:ext cx="14036" cy="10630"/>
            </a:xfrm>
            <a:custGeom>
              <a:avLst/>
              <a:gdLst/>
              <a:ahLst/>
              <a:cxnLst/>
              <a:rect l="l" t="t" r="r" b="b"/>
              <a:pathLst>
                <a:path w="441" h="334" extrusionOk="0">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7"/>
            <p:cNvSpPr/>
            <p:nvPr/>
          </p:nvSpPr>
          <p:spPr>
            <a:xfrm>
              <a:off x="8173982" y="2952385"/>
              <a:ext cx="14450" cy="10248"/>
            </a:xfrm>
            <a:custGeom>
              <a:avLst/>
              <a:gdLst/>
              <a:ahLst/>
              <a:cxnLst/>
              <a:rect l="l" t="t" r="r" b="b"/>
              <a:pathLst>
                <a:path w="454" h="322" extrusionOk="0">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3408"/>
        <p:cNvGrpSpPr/>
        <p:nvPr/>
      </p:nvGrpSpPr>
      <p:grpSpPr>
        <a:xfrm>
          <a:off x="0" y="0"/>
          <a:ext cx="0" cy="0"/>
          <a:chOff x="0" y="0"/>
          <a:chExt cx="0" cy="0"/>
        </a:xfrm>
      </p:grpSpPr>
      <p:sp>
        <p:nvSpPr>
          <p:cNvPr id="3409" name="Google Shape;3409;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 &amp; support icons</a:t>
            </a:r>
            <a:endParaRPr/>
          </a:p>
        </p:txBody>
      </p:sp>
      <p:sp>
        <p:nvSpPr>
          <p:cNvPr id="3410" name="Google Shape;3410;p58"/>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Avatar icons</a:t>
            </a:r>
            <a:endParaRPr/>
          </a:p>
        </p:txBody>
      </p:sp>
      <p:grpSp>
        <p:nvGrpSpPr>
          <p:cNvPr id="3411" name="Google Shape;3411;p58"/>
          <p:cNvGrpSpPr/>
          <p:nvPr/>
        </p:nvGrpSpPr>
        <p:grpSpPr>
          <a:xfrm>
            <a:off x="2032994" y="3736106"/>
            <a:ext cx="276008" cy="292594"/>
            <a:chOff x="2704005" y="4258781"/>
            <a:chExt cx="342144" cy="362704"/>
          </a:xfrm>
        </p:grpSpPr>
        <p:sp>
          <p:nvSpPr>
            <p:cNvPr id="3412" name="Google Shape;3412;p58"/>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3" name="Google Shape;3413;p58"/>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4" name="Google Shape;3414;p58"/>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5" name="Google Shape;3415;p58"/>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6" name="Google Shape;3416;p58"/>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7" name="Google Shape;3417;p58"/>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18" name="Google Shape;3418;p58"/>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19" name="Google Shape;3419;p58"/>
          <p:cNvGrpSpPr/>
          <p:nvPr/>
        </p:nvGrpSpPr>
        <p:grpSpPr>
          <a:xfrm>
            <a:off x="2908816" y="3740961"/>
            <a:ext cx="270478" cy="282883"/>
            <a:chOff x="2157462" y="4258496"/>
            <a:chExt cx="347435" cy="363370"/>
          </a:xfrm>
        </p:grpSpPr>
        <p:sp>
          <p:nvSpPr>
            <p:cNvPr id="3420" name="Google Shape;3420;p58"/>
            <p:cNvSpPr/>
            <p:nvPr/>
          </p:nvSpPr>
          <p:spPr>
            <a:xfrm>
              <a:off x="2296252" y="4258496"/>
              <a:ext cx="208644" cy="220778"/>
            </a:xfrm>
            <a:custGeom>
              <a:avLst/>
              <a:gdLst/>
              <a:ahLst/>
              <a:cxnLst/>
              <a:rect l="l" t="t" r="r" b="b"/>
              <a:pathLst>
                <a:path w="6586" h="6969" extrusionOk="0">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1" name="Google Shape;3421;p58"/>
            <p:cNvSpPr/>
            <p:nvPr/>
          </p:nvSpPr>
          <p:spPr>
            <a:xfrm>
              <a:off x="2157462" y="4323313"/>
              <a:ext cx="300643" cy="298552"/>
            </a:xfrm>
            <a:custGeom>
              <a:avLst/>
              <a:gdLst/>
              <a:ahLst/>
              <a:cxnLst/>
              <a:rect l="l" t="t" r="r" b="b"/>
              <a:pathLst>
                <a:path w="9490" h="9424" extrusionOk="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2" name="Google Shape;3422;p58"/>
            <p:cNvSpPr/>
            <p:nvPr/>
          </p:nvSpPr>
          <p:spPr>
            <a:xfrm>
              <a:off x="2339653" y="4297463"/>
              <a:ext cx="123362" cy="123742"/>
            </a:xfrm>
            <a:custGeom>
              <a:avLst/>
              <a:gdLst/>
              <a:ahLst/>
              <a:cxnLst/>
              <a:rect l="l" t="t" r="r" b="b"/>
              <a:pathLst>
                <a:path w="3894" h="3906" extrusionOk="0">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3" name="Google Shape;3423;p58"/>
          <p:cNvGrpSpPr/>
          <p:nvPr/>
        </p:nvGrpSpPr>
        <p:grpSpPr>
          <a:xfrm>
            <a:off x="727111" y="3737300"/>
            <a:ext cx="274588" cy="290206"/>
            <a:chOff x="4010963" y="3763781"/>
            <a:chExt cx="343665" cy="363211"/>
          </a:xfrm>
        </p:grpSpPr>
        <p:sp>
          <p:nvSpPr>
            <p:cNvPr id="3424" name="Google Shape;3424;p58"/>
            <p:cNvSpPr/>
            <p:nvPr/>
          </p:nvSpPr>
          <p:spPr>
            <a:xfrm>
              <a:off x="4152415" y="3763781"/>
              <a:ext cx="202213" cy="221760"/>
            </a:xfrm>
            <a:custGeom>
              <a:avLst/>
              <a:gdLst/>
              <a:ahLst/>
              <a:cxnLst/>
              <a:rect l="l" t="t" r="r" b="b"/>
              <a:pathLst>
                <a:path w="6383" h="7000" extrusionOk="0">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5" name="Google Shape;3425;p58"/>
            <p:cNvSpPr/>
            <p:nvPr/>
          </p:nvSpPr>
          <p:spPr>
            <a:xfrm>
              <a:off x="4010963" y="3828662"/>
              <a:ext cx="299154" cy="298331"/>
            </a:xfrm>
            <a:custGeom>
              <a:avLst/>
              <a:gdLst/>
              <a:ahLst/>
              <a:cxnLst/>
              <a:rect l="l" t="t" r="r" b="b"/>
              <a:pathLst>
                <a:path w="9443" h="9417" extrusionOk="0">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6" name="Google Shape;3426;p58"/>
            <p:cNvSpPr/>
            <p:nvPr/>
          </p:nvSpPr>
          <p:spPr>
            <a:xfrm>
              <a:off x="4187104" y="3787731"/>
              <a:ext cx="133943" cy="146520"/>
            </a:xfrm>
            <a:custGeom>
              <a:avLst/>
              <a:gdLst/>
              <a:ahLst/>
              <a:cxnLst/>
              <a:rect l="l" t="t" r="r" b="b"/>
              <a:pathLst>
                <a:path w="4228" h="4625" extrusionOk="0">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7" name="Google Shape;3427;p58"/>
            <p:cNvSpPr/>
            <p:nvPr/>
          </p:nvSpPr>
          <p:spPr>
            <a:xfrm>
              <a:off x="4220685" y="3840669"/>
              <a:ext cx="39632" cy="52462"/>
            </a:xfrm>
            <a:custGeom>
              <a:avLst/>
              <a:gdLst/>
              <a:ahLst/>
              <a:cxnLst/>
              <a:rect l="l" t="t" r="r" b="b"/>
              <a:pathLst>
                <a:path w="1251" h="1656" extrusionOk="0">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28" name="Google Shape;3428;p58"/>
            <p:cNvSpPr/>
            <p:nvPr/>
          </p:nvSpPr>
          <p:spPr>
            <a:xfrm>
              <a:off x="4259905" y="3840669"/>
              <a:ext cx="29082" cy="52082"/>
            </a:xfrm>
            <a:custGeom>
              <a:avLst/>
              <a:gdLst/>
              <a:ahLst/>
              <a:cxnLst/>
              <a:rect l="l" t="t" r="r" b="b"/>
              <a:pathLst>
                <a:path w="918" h="1644" extrusionOk="0">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29" name="Google Shape;3429;p58"/>
          <p:cNvGrpSpPr/>
          <p:nvPr/>
        </p:nvGrpSpPr>
        <p:grpSpPr>
          <a:xfrm>
            <a:off x="6427185" y="2429261"/>
            <a:ext cx="225036" cy="286647"/>
            <a:chOff x="5790556" y="4261252"/>
            <a:chExt cx="279513" cy="356083"/>
          </a:xfrm>
        </p:grpSpPr>
        <p:sp>
          <p:nvSpPr>
            <p:cNvPr id="3430" name="Google Shape;3430;p58"/>
            <p:cNvSpPr/>
            <p:nvPr/>
          </p:nvSpPr>
          <p:spPr>
            <a:xfrm>
              <a:off x="5892027" y="4400423"/>
              <a:ext cx="10581" cy="15872"/>
            </a:xfrm>
            <a:custGeom>
              <a:avLst/>
              <a:gdLst/>
              <a:ahLst/>
              <a:cxnLst/>
              <a:rect l="l" t="t" r="r" b="b"/>
              <a:pathLst>
                <a:path w="334" h="501" extrusionOk="0">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8"/>
            <p:cNvSpPr/>
            <p:nvPr/>
          </p:nvSpPr>
          <p:spPr>
            <a:xfrm>
              <a:off x="5959157" y="4400423"/>
              <a:ext cx="10201" cy="15872"/>
            </a:xfrm>
            <a:custGeom>
              <a:avLst/>
              <a:gdLst/>
              <a:ahLst/>
              <a:cxnLst/>
              <a:rect l="l" t="t" r="r" b="b"/>
              <a:pathLst>
                <a:path w="322" h="501" extrusionOk="0">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8"/>
            <p:cNvSpPr/>
            <p:nvPr/>
          </p:nvSpPr>
          <p:spPr>
            <a:xfrm>
              <a:off x="5907867" y="4450667"/>
              <a:ext cx="45651" cy="16157"/>
            </a:xfrm>
            <a:custGeom>
              <a:avLst/>
              <a:gdLst/>
              <a:ahLst/>
              <a:cxnLst/>
              <a:rect l="l" t="t" r="r" b="b"/>
              <a:pathLst>
                <a:path w="1441" h="510" extrusionOk="0">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8"/>
            <p:cNvSpPr/>
            <p:nvPr/>
          </p:nvSpPr>
          <p:spPr>
            <a:xfrm>
              <a:off x="5790556" y="4261252"/>
              <a:ext cx="279513" cy="356083"/>
            </a:xfrm>
            <a:custGeom>
              <a:avLst/>
              <a:gdLst/>
              <a:ahLst/>
              <a:cxnLst/>
              <a:rect l="l" t="t" r="r" b="b"/>
              <a:pathLst>
                <a:path w="8823" h="11240" extrusionOk="0">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8"/>
            <p:cNvSpPr/>
            <p:nvPr/>
          </p:nvSpPr>
          <p:spPr>
            <a:xfrm>
              <a:off x="5875807" y="4562244"/>
              <a:ext cx="10201" cy="55092"/>
            </a:xfrm>
            <a:custGeom>
              <a:avLst/>
              <a:gdLst/>
              <a:ahLst/>
              <a:cxnLst/>
              <a:rect l="l" t="t" r="r" b="b"/>
              <a:pathLst>
                <a:path w="322" h="1739" extrusionOk="0">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8"/>
            <p:cNvSpPr/>
            <p:nvPr/>
          </p:nvSpPr>
          <p:spPr>
            <a:xfrm>
              <a:off x="5925576" y="4567883"/>
              <a:ext cx="10613" cy="10233"/>
            </a:xfrm>
            <a:custGeom>
              <a:avLst/>
              <a:gdLst/>
              <a:ahLst/>
              <a:cxnLst/>
              <a:rect l="l" t="t" r="r" b="b"/>
              <a:pathLst>
                <a:path w="335" h="323" extrusionOk="0">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8"/>
            <p:cNvSpPr/>
            <p:nvPr/>
          </p:nvSpPr>
          <p:spPr>
            <a:xfrm>
              <a:off x="5925576" y="4600703"/>
              <a:ext cx="10613" cy="10613"/>
            </a:xfrm>
            <a:custGeom>
              <a:avLst/>
              <a:gdLst/>
              <a:ahLst/>
              <a:cxnLst/>
              <a:rect l="l" t="t" r="r" b="b"/>
              <a:pathLst>
                <a:path w="335" h="335" extrusionOk="0">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58"/>
          <p:cNvGrpSpPr/>
          <p:nvPr/>
        </p:nvGrpSpPr>
        <p:grpSpPr>
          <a:xfrm>
            <a:off x="5117488" y="4172761"/>
            <a:ext cx="225037" cy="287737"/>
            <a:chOff x="5341333" y="4261252"/>
            <a:chExt cx="278752" cy="356463"/>
          </a:xfrm>
        </p:grpSpPr>
        <p:sp>
          <p:nvSpPr>
            <p:cNvPr id="3438" name="Google Shape;3438;p58"/>
            <p:cNvSpPr/>
            <p:nvPr/>
          </p:nvSpPr>
          <p:spPr>
            <a:xfrm>
              <a:off x="5442773" y="4383442"/>
              <a:ext cx="10613" cy="15872"/>
            </a:xfrm>
            <a:custGeom>
              <a:avLst/>
              <a:gdLst/>
              <a:ahLst/>
              <a:cxnLst/>
              <a:rect l="l" t="t" r="r" b="b"/>
              <a:pathLst>
                <a:path w="335" h="501" extrusionOk="0">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8"/>
            <p:cNvSpPr/>
            <p:nvPr/>
          </p:nvSpPr>
          <p:spPr>
            <a:xfrm>
              <a:off x="5509174" y="4383442"/>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8"/>
            <p:cNvSpPr/>
            <p:nvPr/>
          </p:nvSpPr>
          <p:spPr>
            <a:xfrm>
              <a:off x="5458232" y="4422377"/>
              <a:ext cx="45302" cy="16157"/>
            </a:xfrm>
            <a:custGeom>
              <a:avLst/>
              <a:gdLst/>
              <a:ahLst/>
              <a:cxnLst/>
              <a:rect l="l" t="t" r="r" b="b"/>
              <a:pathLst>
                <a:path w="1430" h="510" extrusionOk="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8"/>
            <p:cNvSpPr/>
            <p:nvPr/>
          </p:nvSpPr>
          <p:spPr>
            <a:xfrm>
              <a:off x="5437134" y="4572793"/>
              <a:ext cx="10581" cy="44162"/>
            </a:xfrm>
            <a:custGeom>
              <a:avLst/>
              <a:gdLst/>
              <a:ahLst/>
              <a:cxnLst/>
              <a:rect l="l" t="t" r="r" b="b"/>
              <a:pathLst>
                <a:path w="334" h="1394" extrusionOk="0">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8"/>
            <p:cNvSpPr/>
            <p:nvPr/>
          </p:nvSpPr>
          <p:spPr>
            <a:xfrm>
              <a:off x="5341333" y="4261252"/>
              <a:ext cx="278752" cy="356463"/>
            </a:xfrm>
            <a:custGeom>
              <a:avLst/>
              <a:gdLst/>
              <a:ahLst/>
              <a:cxnLst/>
              <a:rect l="l" t="t" r="r" b="b"/>
              <a:pathLst>
                <a:path w="8799" h="11252" extrusionOk="0">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8"/>
            <p:cNvSpPr/>
            <p:nvPr/>
          </p:nvSpPr>
          <p:spPr>
            <a:xfrm>
              <a:off x="5436753" y="4366842"/>
              <a:ext cx="21511" cy="10613"/>
            </a:xfrm>
            <a:custGeom>
              <a:avLst/>
              <a:gdLst/>
              <a:ahLst/>
              <a:cxnLst/>
              <a:rect l="l" t="t" r="r" b="b"/>
              <a:pathLst>
                <a:path w="679" h="335" extrusionOk="0">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8"/>
            <p:cNvSpPr/>
            <p:nvPr/>
          </p:nvSpPr>
          <p:spPr>
            <a:xfrm>
              <a:off x="5503503" y="4366842"/>
              <a:ext cx="21923" cy="10613"/>
            </a:xfrm>
            <a:custGeom>
              <a:avLst/>
              <a:gdLst/>
              <a:ahLst/>
              <a:cxnLst/>
              <a:rect l="l" t="t" r="r" b="b"/>
              <a:pathLst>
                <a:path w="692" h="335" extrusionOk="0">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58"/>
          <p:cNvGrpSpPr/>
          <p:nvPr/>
        </p:nvGrpSpPr>
        <p:grpSpPr>
          <a:xfrm>
            <a:off x="6433937" y="2870149"/>
            <a:ext cx="211532" cy="281090"/>
            <a:chOff x="7149944" y="4266131"/>
            <a:chExt cx="260283" cy="345914"/>
          </a:xfrm>
        </p:grpSpPr>
        <p:sp>
          <p:nvSpPr>
            <p:cNvPr id="3446" name="Google Shape;3446;p58"/>
            <p:cNvSpPr/>
            <p:nvPr/>
          </p:nvSpPr>
          <p:spPr>
            <a:xfrm>
              <a:off x="7149944" y="4266131"/>
              <a:ext cx="260283" cy="345914"/>
            </a:xfrm>
            <a:custGeom>
              <a:avLst/>
              <a:gdLst/>
              <a:ahLst/>
              <a:cxnLst/>
              <a:rect l="l" t="t" r="r" b="b"/>
              <a:pathLst>
                <a:path w="8216" h="10919" extrusionOk="0">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8"/>
            <p:cNvSpPr/>
            <p:nvPr/>
          </p:nvSpPr>
          <p:spPr>
            <a:xfrm>
              <a:off x="7257815" y="4428808"/>
              <a:ext cx="43782" cy="15396"/>
            </a:xfrm>
            <a:custGeom>
              <a:avLst/>
              <a:gdLst/>
              <a:ahLst/>
              <a:cxnLst/>
              <a:rect l="l" t="t" r="r" b="b"/>
              <a:pathLst>
                <a:path w="1382" h="486" extrusionOk="0">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8"/>
            <p:cNvSpPr/>
            <p:nvPr/>
          </p:nvSpPr>
          <p:spPr>
            <a:xfrm>
              <a:off x="7241975" y="4390602"/>
              <a:ext cx="10581" cy="15523"/>
            </a:xfrm>
            <a:custGeom>
              <a:avLst/>
              <a:gdLst/>
              <a:ahLst/>
              <a:cxnLst/>
              <a:rect l="l" t="t" r="r" b="b"/>
              <a:pathLst>
                <a:path w="334" h="490" extrusionOk="0">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8"/>
            <p:cNvSpPr/>
            <p:nvPr/>
          </p:nvSpPr>
          <p:spPr>
            <a:xfrm>
              <a:off x="7307236" y="4390602"/>
              <a:ext cx="10201" cy="15523"/>
            </a:xfrm>
            <a:custGeom>
              <a:avLst/>
              <a:gdLst/>
              <a:ahLst/>
              <a:cxnLst/>
              <a:rect l="l" t="t" r="r" b="b"/>
              <a:pathLst>
                <a:path w="322" h="490" extrusionOk="0">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8"/>
            <p:cNvSpPr/>
            <p:nvPr/>
          </p:nvSpPr>
          <p:spPr>
            <a:xfrm>
              <a:off x="7236336" y="4374382"/>
              <a:ext cx="21131" cy="10613"/>
            </a:xfrm>
            <a:custGeom>
              <a:avLst/>
              <a:gdLst/>
              <a:ahLst/>
              <a:cxnLst/>
              <a:rect l="l" t="t" r="r" b="b"/>
              <a:pathLst>
                <a:path w="667" h="335" extrusionOk="0">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8"/>
            <p:cNvSpPr/>
            <p:nvPr/>
          </p:nvSpPr>
          <p:spPr>
            <a:xfrm>
              <a:off x="7301565" y="4374382"/>
              <a:ext cx="21162" cy="10613"/>
            </a:xfrm>
            <a:custGeom>
              <a:avLst/>
              <a:gdLst/>
              <a:ahLst/>
              <a:cxnLst/>
              <a:rect l="l" t="t" r="r" b="b"/>
              <a:pathLst>
                <a:path w="668" h="335" extrusionOk="0">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58"/>
          <p:cNvGrpSpPr/>
          <p:nvPr/>
        </p:nvGrpSpPr>
        <p:grpSpPr>
          <a:xfrm>
            <a:off x="8177801" y="2869663"/>
            <a:ext cx="211491" cy="282063"/>
            <a:chOff x="6695051" y="4259351"/>
            <a:chExt cx="270104" cy="360233"/>
          </a:xfrm>
        </p:grpSpPr>
        <p:sp>
          <p:nvSpPr>
            <p:cNvPr id="3453" name="Google Shape;3453;p58"/>
            <p:cNvSpPr/>
            <p:nvPr/>
          </p:nvSpPr>
          <p:spPr>
            <a:xfrm>
              <a:off x="6790852" y="4383442"/>
              <a:ext cx="10233" cy="15872"/>
            </a:xfrm>
            <a:custGeom>
              <a:avLst/>
              <a:gdLst/>
              <a:ahLst/>
              <a:cxnLst/>
              <a:rect l="l" t="t" r="r" b="b"/>
              <a:pathLst>
                <a:path w="323" h="501" extrusionOk="0">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8"/>
            <p:cNvSpPr/>
            <p:nvPr/>
          </p:nvSpPr>
          <p:spPr>
            <a:xfrm>
              <a:off x="6858742" y="4383442"/>
              <a:ext cx="10233" cy="15872"/>
            </a:xfrm>
            <a:custGeom>
              <a:avLst/>
              <a:gdLst/>
              <a:ahLst/>
              <a:cxnLst/>
              <a:rect l="l" t="t" r="r" b="b"/>
              <a:pathLst>
                <a:path w="323" h="501" extrusionOk="0">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8"/>
            <p:cNvSpPr/>
            <p:nvPr/>
          </p:nvSpPr>
          <p:spPr>
            <a:xfrm>
              <a:off x="6695051" y="4259351"/>
              <a:ext cx="270104" cy="360233"/>
            </a:xfrm>
            <a:custGeom>
              <a:avLst/>
              <a:gdLst/>
              <a:ahLst/>
              <a:cxnLst/>
              <a:rect l="l" t="t" r="r" b="b"/>
              <a:pathLst>
                <a:path w="8526" h="11371" extrusionOk="0">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8"/>
            <p:cNvSpPr/>
            <p:nvPr/>
          </p:nvSpPr>
          <p:spPr>
            <a:xfrm>
              <a:off x="6799152" y="4414362"/>
              <a:ext cx="61523" cy="33232"/>
            </a:xfrm>
            <a:custGeom>
              <a:avLst/>
              <a:gdLst/>
              <a:ahLst/>
              <a:cxnLst/>
              <a:rect l="l" t="t" r="r" b="b"/>
              <a:pathLst>
                <a:path w="1942" h="1049" extrusionOk="0">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7" name="Google Shape;3457;p58"/>
          <p:cNvGrpSpPr/>
          <p:nvPr/>
        </p:nvGrpSpPr>
        <p:grpSpPr>
          <a:xfrm>
            <a:off x="5115891" y="3734774"/>
            <a:ext cx="228231" cy="291398"/>
            <a:chOff x="5353403" y="3785609"/>
            <a:chExt cx="277992" cy="354974"/>
          </a:xfrm>
        </p:grpSpPr>
        <p:sp>
          <p:nvSpPr>
            <p:cNvPr id="3458" name="Google Shape;3458;p58"/>
            <p:cNvSpPr/>
            <p:nvPr/>
          </p:nvSpPr>
          <p:spPr>
            <a:xfrm>
              <a:off x="5476734" y="3952562"/>
              <a:ext cx="33232" cy="15998"/>
            </a:xfrm>
            <a:custGeom>
              <a:avLst/>
              <a:gdLst/>
              <a:ahLst/>
              <a:cxnLst/>
              <a:rect l="l" t="t" r="r" b="b"/>
              <a:pathLst>
                <a:path w="1049" h="505" extrusionOk="0">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8"/>
            <p:cNvSpPr/>
            <p:nvPr/>
          </p:nvSpPr>
          <p:spPr>
            <a:xfrm>
              <a:off x="5457124" y="3902540"/>
              <a:ext cx="10201" cy="15872"/>
            </a:xfrm>
            <a:custGeom>
              <a:avLst/>
              <a:gdLst/>
              <a:ahLst/>
              <a:cxnLst/>
              <a:rect l="l" t="t" r="r" b="b"/>
              <a:pathLst>
                <a:path w="322" h="501" extrusionOk="0">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8"/>
            <p:cNvSpPr/>
            <p:nvPr/>
          </p:nvSpPr>
          <p:spPr>
            <a:xfrm>
              <a:off x="5518234" y="3902540"/>
              <a:ext cx="10581" cy="15872"/>
            </a:xfrm>
            <a:custGeom>
              <a:avLst/>
              <a:gdLst/>
              <a:ahLst/>
              <a:cxnLst/>
              <a:rect l="l" t="t" r="r" b="b"/>
              <a:pathLst>
                <a:path w="334" h="501" extrusionOk="0">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8"/>
            <p:cNvSpPr/>
            <p:nvPr/>
          </p:nvSpPr>
          <p:spPr>
            <a:xfrm>
              <a:off x="5353403" y="3785609"/>
              <a:ext cx="277992" cy="354974"/>
            </a:xfrm>
            <a:custGeom>
              <a:avLst/>
              <a:gdLst/>
              <a:ahLst/>
              <a:cxnLst/>
              <a:rect l="l" t="t" r="r" b="b"/>
              <a:pathLst>
                <a:path w="8775" h="11205" extrusionOk="0">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8"/>
            <p:cNvSpPr/>
            <p:nvPr/>
          </p:nvSpPr>
          <p:spPr>
            <a:xfrm>
              <a:off x="5420533" y="4102440"/>
              <a:ext cx="10581" cy="10201"/>
            </a:xfrm>
            <a:custGeom>
              <a:avLst/>
              <a:gdLst/>
              <a:ahLst/>
              <a:cxnLst/>
              <a:rect l="l" t="t" r="r" b="b"/>
              <a:pathLst>
                <a:path w="334" h="322" extrusionOk="0">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8"/>
            <p:cNvSpPr/>
            <p:nvPr/>
          </p:nvSpPr>
          <p:spPr>
            <a:xfrm>
              <a:off x="5554064" y="4102440"/>
              <a:ext cx="10201" cy="10201"/>
            </a:xfrm>
            <a:custGeom>
              <a:avLst/>
              <a:gdLst/>
              <a:ahLst/>
              <a:cxnLst/>
              <a:rect l="l" t="t" r="r" b="b"/>
              <a:pathLst>
                <a:path w="322" h="322" extrusionOk="0">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58"/>
          <p:cNvGrpSpPr/>
          <p:nvPr/>
        </p:nvGrpSpPr>
        <p:grpSpPr>
          <a:xfrm>
            <a:off x="6419784" y="3297715"/>
            <a:ext cx="239838" cy="305022"/>
            <a:chOff x="4896229" y="3785989"/>
            <a:chExt cx="278784" cy="354594"/>
          </a:xfrm>
        </p:grpSpPr>
        <p:sp>
          <p:nvSpPr>
            <p:cNvPr id="3465" name="Google Shape;3465;p58"/>
            <p:cNvSpPr/>
            <p:nvPr/>
          </p:nvSpPr>
          <p:spPr>
            <a:xfrm>
              <a:off x="4896229" y="3785989"/>
              <a:ext cx="278784" cy="354594"/>
            </a:xfrm>
            <a:custGeom>
              <a:avLst/>
              <a:gdLst/>
              <a:ahLst/>
              <a:cxnLst/>
              <a:rect l="l" t="t" r="r" b="b"/>
              <a:pathLst>
                <a:path w="8800" h="11193" extrusionOk="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8"/>
            <p:cNvSpPr/>
            <p:nvPr/>
          </p:nvSpPr>
          <p:spPr>
            <a:xfrm>
              <a:off x="4997700" y="3932319"/>
              <a:ext cx="10201" cy="15872"/>
            </a:xfrm>
            <a:custGeom>
              <a:avLst/>
              <a:gdLst/>
              <a:ahLst/>
              <a:cxnLst/>
              <a:rect l="l" t="t" r="r" b="b"/>
              <a:pathLst>
                <a:path w="322" h="501" extrusionOk="0">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8"/>
            <p:cNvSpPr/>
            <p:nvPr/>
          </p:nvSpPr>
          <p:spPr>
            <a:xfrm>
              <a:off x="5064830" y="3932319"/>
              <a:ext cx="10233" cy="15872"/>
            </a:xfrm>
            <a:custGeom>
              <a:avLst/>
              <a:gdLst/>
              <a:ahLst/>
              <a:cxnLst/>
              <a:rect l="l" t="t" r="r" b="b"/>
              <a:pathLst>
                <a:path w="323" h="501" extrusionOk="0">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8"/>
            <p:cNvSpPr/>
            <p:nvPr/>
          </p:nvSpPr>
          <p:spPr>
            <a:xfrm>
              <a:off x="5013160" y="3970905"/>
              <a:ext cx="46063" cy="16157"/>
            </a:xfrm>
            <a:custGeom>
              <a:avLst/>
              <a:gdLst/>
              <a:ahLst/>
              <a:cxnLst/>
              <a:rect l="l" t="t" r="r" b="b"/>
              <a:pathLst>
                <a:path w="1454" h="510" extrusionOk="0">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8"/>
            <p:cNvSpPr/>
            <p:nvPr/>
          </p:nvSpPr>
          <p:spPr>
            <a:xfrm>
              <a:off x="4991649" y="3915370"/>
              <a:ext cx="28322" cy="16252"/>
            </a:xfrm>
            <a:custGeom>
              <a:avLst/>
              <a:gdLst/>
              <a:ahLst/>
              <a:cxnLst/>
              <a:rect l="l" t="t" r="r" b="b"/>
              <a:pathLst>
                <a:path w="894" h="513" extrusionOk="0">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8"/>
            <p:cNvSpPr/>
            <p:nvPr/>
          </p:nvSpPr>
          <p:spPr>
            <a:xfrm>
              <a:off x="5052760" y="3915370"/>
              <a:ext cx="28322" cy="16252"/>
            </a:xfrm>
            <a:custGeom>
              <a:avLst/>
              <a:gdLst/>
              <a:ahLst/>
              <a:cxnLst/>
              <a:rect l="l" t="t" r="r" b="b"/>
              <a:pathLst>
                <a:path w="894" h="513" extrusionOk="0">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58"/>
          <p:cNvGrpSpPr/>
          <p:nvPr/>
        </p:nvGrpSpPr>
        <p:grpSpPr>
          <a:xfrm>
            <a:off x="5985226" y="3303879"/>
            <a:ext cx="228246" cy="292694"/>
            <a:chOff x="7592387" y="3787858"/>
            <a:chExt cx="273874" cy="351204"/>
          </a:xfrm>
        </p:grpSpPr>
        <p:sp>
          <p:nvSpPr>
            <p:cNvPr id="3472" name="Google Shape;3472;p58"/>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8"/>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8"/>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8"/>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58"/>
          <p:cNvGrpSpPr/>
          <p:nvPr/>
        </p:nvGrpSpPr>
        <p:grpSpPr>
          <a:xfrm>
            <a:off x="7744621" y="3740002"/>
            <a:ext cx="211496" cy="280944"/>
            <a:chOff x="8054060" y="3787098"/>
            <a:chExt cx="266334" cy="353834"/>
          </a:xfrm>
        </p:grpSpPr>
        <p:sp>
          <p:nvSpPr>
            <p:cNvPr id="3477" name="Google Shape;3477;p58"/>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8"/>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8"/>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8"/>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58"/>
          <p:cNvGrpSpPr/>
          <p:nvPr/>
        </p:nvGrpSpPr>
        <p:grpSpPr>
          <a:xfrm>
            <a:off x="7300901" y="1554054"/>
            <a:ext cx="219162" cy="293563"/>
            <a:chOff x="6702211" y="3782599"/>
            <a:chExt cx="270104" cy="361754"/>
          </a:xfrm>
        </p:grpSpPr>
        <p:sp>
          <p:nvSpPr>
            <p:cNvPr id="3482" name="Google Shape;3482;p58"/>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8"/>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8"/>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8"/>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8"/>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58"/>
          <p:cNvGrpSpPr/>
          <p:nvPr/>
        </p:nvGrpSpPr>
        <p:grpSpPr>
          <a:xfrm>
            <a:off x="3775103" y="3349135"/>
            <a:ext cx="281618" cy="193988"/>
            <a:chOff x="3516850" y="3406526"/>
            <a:chExt cx="369674" cy="254644"/>
          </a:xfrm>
        </p:grpSpPr>
        <p:sp>
          <p:nvSpPr>
            <p:cNvPr id="3488" name="Google Shape;3488;p58"/>
            <p:cNvSpPr/>
            <p:nvPr/>
          </p:nvSpPr>
          <p:spPr>
            <a:xfrm>
              <a:off x="3570421" y="3564577"/>
              <a:ext cx="32" cy="32"/>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89" name="Google Shape;3489;p58"/>
            <p:cNvSpPr/>
            <p:nvPr/>
          </p:nvSpPr>
          <p:spPr>
            <a:xfrm>
              <a:off x="3516850" y="3406526"/>
              <a:ext cx="184473" cy="253503"/>
            </a:xfrm>
            <a:custGeom>
              <a:avLst/>
              <a:gdLst/>
              <a:ahLst/>
              <a:cxnLst/>
              <a:rect l="l" t="t" r="r" b="b"/>
              <a:pathLst>
                <a:path w="5823" h="8002" extrusionOk="0">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0" name="Google Shape;3490;p58"/>
            <p:cNvSpPr/>
            <p:nvPr/>
          </p:nvSpPr>
          <p:spPr>
            <a:xfrm>
              <a:off x="3768073" y="3480087"/>
              <a:ext cx="11341" cy="37731"/>
            </a:xfrm>
            <a:custGeom>
              <a:avLst/>
              <a:gdLst/>
              <a:ahLst/>
              <a:cxnLst/>
              <a:rect l="l" t="t" r="r" b="b"/>
              <a:pathLst>
                <a:path w="358" h="1191" extrusionOk="0">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1" name="Google Shape;3491;p58"/>
            <p:cNvSpPr/>
            <p:nvPr/>
          </p:nvSpPr>
          <p:spPr>
            <a:xfrm>
              <a:off x="3705061" y="3407286"/>
              <a:ext cx="181463" cy="253884"/>
            </a:xfrm>
            <a:custGeom>
              <a:avLst/>
              <a:gdLst/>
              <a:ahLst/>
              <a:cxnLst/>
              <a:rect l="l" t="t" r="r" b="b"/>
              <a:pathLst>
                <a:path w="5728" h="8014" extrusionOk="0">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2" name="Google Shape;3492;p58"/>
          <p:cNvGrpSpPr/>
          <p:nvPr/>
        </p:nvGrpSpPr>
        <p:grpSpPr>
          <a:xfrm>
            <a:off x="1603227" y="3301314"/>
            <a:ext cx="255374" cy="289630"/>
            <a:chOff x="1310655" y="3360527"/>
            <a:chExt cx="306314" cy="347403"/>
          </a:xfrm>
        </p:grpSpPr>
        <p:sp>
          <p:nvSpPr>
            <p:cNvPr id="3493" name="Google Shape;3493;p58"/>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4" name="Google Shape;3494;p58"/>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5" name="Google Shape;3495;p58"/>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6" name="Google Shape;3496;p58"/>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497" name="Google Shape;3497;p58"/>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498" name="Google Shape;3498;p58"/>
          <p:cNvGrpSpPr/>
          <p:nvPr/>
        </p:nvGrpSpPr>
        <p:grpSpPr>
          <a:xfrm>
            <a:off x="1584818" y="1558884"/>
            <a:ext cx="292192" cy="281496"/>
            <a:chOff x="3967213" y="3356947"/>
            <a:chExt cx="368185" cy="354753"/>
          </a:xfrm>
        </p:grpSpPr>
        <p:sp>
          <p:nvSpPr>
            <p:cNvPr id="3499" name="Google Shape;3499;p58"/>
            <p:cNvSpPr/>
            <p:nvPr/>
          </p:nvSpPr>
          <p:spPr>
            <a:xfrm>
              <a:off x="4180705" y="3356947"/>
              <a:ext cx="154693" cy="164292"/>
            </a:xfrm>
            <a:custGeom>
              <a:avLst/>
              <a:gdLst/>
              <a:ahLst/>
              <a:cxnLst/>
              <a:rect l="l" t="t" r="r" b="b"/>
              <a:pathLst>
                <a:path w="4883" h="5186" extrusionOk="0">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0" name="Google Shape;3500;p58"/>
            <p:cNvSpPr/>
            <p:nvPr/>
          </p:nvSpPr>
          <p:spPr>
            <a:xfrm>
              <a:off x="4093585" y="3484237"/>
              <a:ext cx="21891" cy="37002"/>
            </a:xfrm>
            <a:custGeom>
              <a:avLst/>
              <a:gdLst/>
              <a:ahLst/>
              <a:cxnLst/>
              <a:rect l="l" t="t" r="r" b="b"/>
              <a:pathLst>
                <a:path w="691" h="1168" extrusionOk="0">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1" name="Google Shape;3501;p58"/>
            <p:cNvSpPr/>
            <p:nvPr/>
          </p:nvSpPr>
          <p:spPr>
            <a:xfrm>
              <a:off x="3967213" y="3408047"/>
              <a:ext cx="275394" cy="303653"/>
            </a:xfrm>
            <a:custGeom>
              <a:avLst/>
              <a:gdLst/>
              <a:ahLst/>
              <a:cxnLst/>
              <a:rect l="l" t="t" r="r" b="b"/>
              <a:pathLst>
                <a:path w="8693" h="9585" extrusionOk="0">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2" name="Google Shape;3502;p58"/>
            <p:cNvSpPr/>
            <p:nvPr/>
          </p:nvSpPr>
          <p:spPr>
            <a:xfrm>
              <a:off x="4239154" y="3387518"/>
              <a:ext cx="44922" cy="65071"/>
            </a:xfrm>
            <a:custGeom>
              <a:avLst/>
              <a:gdLst/>
              <a:ahLst/>
              <a:cxnLst/>
              <a:rect l="l" t="t" r="r" b="b"/>
              <a:pathLst>
                <a:path w="1418" h="2054" extrusionOk="0">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03" name="Google Shape;3503;p58"/>
            <p:cNvSpPr/>
            <p:nvPr/>
          </p:nvSpPr>
          <p:spPr>
            <a:xfrm>
              <a:off x="4250876" y="3457816"/>
              <a:ext cx="14351" cy="14383"/>
            </a:xfrm>
            <a:custGeom>
              <a:avLst/>
              <a:gdLst/>
              <a:ahLst/>
              <a:cxnLst/>
              <a:rect l="l" t="t" r="r" b="b"/>
              <a:pathLst>
                <a:path w="453" h="454" extrusionOk="0">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04" name="Google Shape;3504;p58"/>
          <p:cNvGrpSpPr/>
          <p:nvPr/>
        </p:nvGrpSpPr>
        <p:grpSpPr>
          <a:xfrm>
            <a:off x="7304738" y="2870446"/>
            <a:ext cx="211488" cy="280497"/>
            <a:chOff x="5349253" y="3346936"/>
            <a:chExt cx="265922" cy="352693"/>
          </a:xfrm>
        </p:grpSpPr>
        <p:sp>
          <p:nvSpPr>
            <p:cNvPr id="3505" name="Google Shape;3505;p58"/>
            <p:cNvSpPr/>
            <p:nvPr/>
          </p:nvSpPr>
          <p:spPr>
            <a:xfrm>
              <a:off x="5460133" y="3534862"/>
              <a:ext cx="44162" cy="15396"/>
            </a:xfrm>
            <a:custGeom>
              <a:avLst/>
              <a:gdLst/>
              <a:ahLst/>
              <a:cxnLst/>
              <a:rect l="l" t="t" r="r" b="b"/>
              <a:pathLst>
                <a:path w="1394" h="486" extrusionOk="0">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8"/>
            <p:cNvSpPr/>
            <p:nvPr/>
          </p:nvSpPr>
          <p:spPr>
            <a:xfrm>
              <a:off x="5443153" y="3495927"/>
              <a:ext cx="10613" cy="16252"/>
            </a:xfrm>
            <a:custGeom>
              <a:avLst/>
              <a:gdLst/>
              <a:ahLst/>
              <a:cxnLst/>
              <a:rect l="l" t="t" r="r" b="b"/>
              <a:pathLst>
                <a:path w="335" h="513" extrusionOk="0">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8"/>
            <p:cNvSpPr/>
            <p:nvPr/>
          </p:nvSpPr>
          <p:spPr>
            <a:xfrm>
              <a:off x="5509934" y="3495927"/>
              <a:ext cx="10201" cy="16252"/>
            </a:xfrm>
            <a:custGeom>
              <a:avLst/>
              <a:gdLst/>
              <a:ahLst/>
              <a:cxnLst/>
              <a:rect l="l" t="t" r="r" b="b"/>
              <a:pathLst>
                <a:path w="322" h="513" extrusionOk="0">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8"/>
            <p:cNvSpPr/>
            <p:nvPr/>
          </p:nvSpPr>
          <p:spPr>
            <a:xfrm>
              <a:off x="5438242" y="3479707"/>
              <a:ext cx="21162" cy="10201"/>
            </a:xfrm>
            <a:custGeom>
              <a:avLst/>
              <a:gdLst/>
              <a:ahLst/>
              <a:cxnLst/>
              <a:rect l="l" t="t" r="r" b="b"/>
              <a:pathLst>
                <a:path w="668" h="322" extrusionOk="0">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8"/>
            <p:cNvSpPr/>
            <p:nvPr/>
          </p:nvSpPr>
          <p:spPr>
            <a:xfrm>
              <a:off x="5504644" y="3479707"/>
              <a:ext cx="21162" cy="10201"/>
            </a:xfrm>
            <a:custGeom>
              <a:avLst/>
              <a:gdLst/>
              <a:ahLst/>
              <a:cxnLst/>
              <a:rect l="l" t="t" r="r" b="b"/>
              <a:pathLst>
                <a:path w="668" h="322" extrusionOk="0">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8"/>
            <p:cNvSpPr/>
            <p:nvPr/>
          </p:nvSpPr>
          <p:spPr>
            <a:xfrm>
              <a:off x="5349253" y="3346936"/>
              <a:ext cx="265922" cy="352693"/>
            </a:xfrm>
            <a:custGeom>
              <a:avLst/>
              <a:gdLst/>
              <a:ahLst/>
              <a:cxnLst/>
              <a:rect l="l" t="t" r="r" b="b"/>
              <a:pathLst>
                <a:path w="8394" h="11133" extrusionOk="0">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58"/>
          <p:cNvGrpSpPr/>
          <p:nvPr/>
        </p:nvGrpSpPr>
        <p:grpSpPr>
          <a:xfrm>
            <a:off x="3808192" y="3737112"/>
            <a:ext cx="215440" cy="290581"/>
            <a:chOff x="3121167" y="2884883"/>
            <a:chExt cx="258414" cy="348543"/>
          </a:xfrm>
        </p:grpSpPr>
        <p:sp>
          <p:nvSpPr>
            <p:cNvPr id="3512" name="Google Shape;3512;p58"/>
            <p:cNvSpPr/>
            <p:nvPr/>
          </p:nvSpPr>
          <p:spPr>
            <a:xfrm>
              <a:off x="3196249" y="2932023"/>
              <a:ext cx="37351" cy="10581"/>
            </a:xfrm>
            <a:custGeom>
              <a:avLst/>
              <a:gdLst/>
              <a:ahLst/>
              <a:cxnLst/>
              <a:rect l="l" t="t" r="r" b="b"/>
              <a:pathLst>
                <a:path w="1179" h="334" extrusionOk="0">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3" name="Google Shape;3513;p58"/>
            <p:cNvSpPr/>
            <p:nvPr/>
          </p:nvSpPr>
          <p:spPr>
            <a:xfrm>
              <a:off x="3165297" y="3031593"/>
              <a:ext cx="98873" cy="31332"/>
            </a:xfrm>
            <a:custGeom>
              <a:avLst/>
              <a:gdLst/>
              <a:ahLst/>
              <a:cxnLst/>
              <a:rect l="l" t="t" r="r" b="b"/>
              <a:pathLst>
                <a:path w="3121" h="989" extrusionOk="0">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4" name="Google Shape;3514;p58"/>
            <p:cNvSpPr/>
            <p:nvPr/>
          </p:nvSpPr>
          <p:spPr>
            <a:xfrm>
              <a:off x="3165297" y="3075343"/>
              <a:ext cx="98873" cy="10613"/>
            </a:xfrm>
            <a:custGeom>
              <a:avLst/>
              <a:gdLst/>
              <a:ahLst/>
              <a:cxnLst/>
              <a:rect l="l" t="t" r="r" b="b"/>
              <a:pathLst>
                <a:path w="3121" h="335" extrusionOk="0">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5" name="Google Shape;3515;p58"/>
            <p:cNvSpPr/>
            <p:nvPr/>
          </p:nvSpPr>
          <p:spPr>
            <a:xfrm>
              <a:off x="3165297" y="3099863"/>
              <a:ext cx="98873" cy="10613"/>
            </a:xfrm>
            <a:custGeom>
              <a:avLst/>
              <a:gdLst/>
              <a:ahLst/>
              <a:cxnLst/>
              <a:rect l="l" t="t" r="r" b="b"/>
              <a:pathLst>
                <a:path w="3121" h="335" extrusionOk="0">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6" name="Google Shape;3516;p58"/>
            <p:cNvSpPr/>
            <p:nvPr/>
          </p:nvSpPr>
          <p:spPr>
            <a:xfrm>
              <a:off x="3198498" y="3181725"/>
              <a:ext cx="33232" cy="32852"/>
            </a:xfrm>
            <a:custGeom>
              <a:avLst/>
              <a:gdLst/>
              <a:ahLst/>
              <a:cxnLst/>
              <a:rect l="l" t="t" r="r" b="b"/>
              <a:pathLst>
                <a:path w="1049" h="1037" extrusionOk="0">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7" name="Google Shape;3517;p58"/>
            <p:cNvSpPr/>
            <p:nvPr/>
          </p:nvSpPr>
          <p:spPr>
            <a:xfrm>
              <a:off x="3121167" y="2884883"/>
              <a:ext cx="258414" cy="348543"/>
            </a:xfrm>
            <a:custGeom>
              <a:avLst/>
              <a:gdLst/>
              <a:ahLst/>
              <a:cxnLst/>
              <a:rect l="l" t="t" r="r" b="b"/>
              <a:pathLst>
                <a:path w="8157" h="11002" extrusionOk="0">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8" name="Google Shape;3518;p58"/>
            <p:cNvSpPr/>
            <p:nvPr/>
          </p:nvSpPr>
          <p:spPr>
            <a:xfrm>
              <a:off x="3298448" y="2932403"/>
              <a:ext cx="28322" cy="54331"/>
            </a:xfrm>
            <a:custGeom>
              <a:avLst/>
              <a:gdLst/>
              <a:ahLst/>
              <a:cxnLst/>
              <a:rect l="l" t="t" r="r" b="b"/>
              <a:pathLst>
                <a:path w="894" h="1715" extrusionOk="0">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19" name="Google Shape;3519;p58"/>
            <p:cNvSpPr/>
            <p:nvPr/>
          </p:nvSpPr>
          <p:spPr>
            <a:xfrm>
              <a:off x="3302218" y="2916183"/>
              <a:ext cx="15492" cy="15111"/>
            </a:xfrm>
            <a:custGeom>
              <a:avLst/>
              <a:gdLst/>
              <a:ahLst/>
              <a:cxnLst/>
              <a:rect l="l" t="t" r="r" b="b"/>
              <a:pathLst>
                <a:path w="489" h="477" extrusionOk="0">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20" name="Google Shape;3520;p58"/>
          <p:cNvGrpSpPr/>
          <p:nvPr/>
        </p:nvGrpSpPr>
        <p:grpSpPr>
          <a:xfrm>
            <a:off x="5555625" y="1997938"/>
            <a:ext cx="211511" cy="282230"/>
            <a:chOff x="7162775" y="2881113"/>
            <a:chExt cx="259523" cy="346294"/>
          </a:xfrm>
        </p:grpSpPr>
        <p:sp>
          <p:nvSpPr>
            <p:cNvPr id="3521" name="Google Shape;3521;p58"/>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8"/>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8"/>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8"/>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8"/>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8"/>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58"/>
          <p:cNvGrpSpPr/>
          <p:nvPr/>
        </p:nvGrpSpPr>
        <p:grpSpPr>
          <a:xfrm>
            <a:off x="7742650" y="2429446"/>
            <a:ext cx="215436" cy="286278"/>
            <a:chOff x="8055961" y="2881842"/>
            <a:chExt cx="260283" cy="345914"/>
          </a:xfrm>
        </p:grpSpPr>
        <p:sp>
          <p:nvSpPr>
            <p:cNvPr id="3528" name="Google Shape;3528;p58"/>
            <p:cNvSpPr/>
            <p:nvPr/>
          </p:nvSpPr>
          <p:spPr>
            <a:xfrm>
              <a:off x="8055961" y="2881842"/>
              <a:ext cx="260283" cy="345914"/>
            </a:xfrm>
            <a:custGeom>
              <a:avLst/>
              <a:gdLst/>
              <a:ahLst/>
              <a:cxnLst/>
              <a:rect l="l" t="t" r="r" b="b"/>
              <a:pathLst>
                <a:path w="8216" h="10919" extrusionOk="0">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8"/>
            <p:cNvSpPr/>
            <p:nvPr/>
          </p:nvSpPr>
          <p:spPr>
            <a:xfrm>
              <a:off x="8164591" y="3033589"/>
              <a:ext cx="43402" cy="15396"/>
            </a:xfrm>
            <a:custGeom>
              <a:avLst/>
              <a:gdLst/>
              <a:ahLst/>
              <a:cxnLst/>
              <a:rect l="l" t="t" r="r" b="b"/>
              <a:pathLst>
                <a:path w="1370" h="486" extrusionOk="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8"/>
            <p:cNvSpPr/>
            <p:nvPr/>
          </p:nvSpPr>
          <p:spPr>
            <a:xfrm>
              <a:off x="8213632" y="2995383"/>
              <a:ext cx="10581" cy="15492"/>
            </a:xfrm>
            <a:custGeom>
              <a:avLst/>
              <a:gdLst/>
              <a:ahLst/>
              <a:cxnLst/>
              <a:rect l="l" t="t" r="r" b="b"/>
              <a:pathLst>
                <a:path w="334" h="489" extrusionOk="0">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8"/>
            <p:cNvSpPr/>
            <p:nvPr/>
          </p:nvSpPr>
          <p:spPr>
            <a:xfrm>
              <a:off x="8088401" y="3165758"/>
              <a:ext cx="21511" cy="61998"/>
            </a:xfrm>
            <a:custGeom>
              <a:avLst/>
              <a:gdLst/>
              <a:ahLst/>
              <a:cxnLst/>
              <a:rect l="l" t="t" r="r" b="b"/>
              <a:pathLst>
                <a:path w="679" h="1957" extrusionOk="0">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58"/>
          <p:cNvGrpSpPr/>
          <p:nvPr/>
        </p:nvGrpSpPr>
        <p:grpSpPr>
          <a:xfrm>
            <a:off x="5551788" y="2864579"/>
            <a:ext cx="219186" cy="292230"/>
            <a:chOff x="7609368" y="2893912"/>
            <a:chExt cx="264813" cy="353105"/>
          </a:xfrm>
        </p:grpSpPr>
        <p:sp>
          <p:nvSpPr>
            <p:cNvPr id="3533" name="Google Shape;3533;p58"/>
            <p:cNvSpPr/>
            <p:nvPr/>
          </p:nvSpPr>
          <p:spPr>
            <a:xfrm>
              <a:off x="7703267" y="3015753"/>
              <a:ext cx="10233" cy="15872"/>
            </a:xfrm>
            <a:custGeom>
              <a:avLst/>
              <a:gdLst/>
              <a:ahLst/>
              <a:cxnLst/>
              <a:rect l="l" t="t" r="r" b="b"/>
              <a:pathLst>
                <a:path w="323" h="501" extrusionOk="0">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8"/>
            <p:cNvSpPr/>
            <p:nvPr/>
          </p:nvSpPr>
          <p:spPr>
            <a:xfrm>
              <a:off x="7769288" y="3015753"/>
              <a:ext cx="10233" cy="15872"/>
            </a:xfrm>
            <a:custGeom>
              <a:avLst/>
              <a:gdLst/>
              <a:ahLst/>
              <a:cxnLst/>
              <a:rect l="l" t="t" r="r" b="b"/>
              <a:pathLst>
                <a:path w="323" h="501" extrusionOk="0">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8"/>
            <p:cNvSpPr/>
            <p:nvPr/>
          </p:nvSpPr>
          <p:spPr>
            <a:xfrm>
              <a:off x="7697628" y="2997664"/>
              <a:ext cx="21542" cy="11722"/>
            </a:xfrm>
            <a:custGeom>
              <a:avLst/>
              <a:gdLst/>
              <a:ahLst/>
              <a:cxnLst/>
              <a:rect l="l" t="t" r="r" b="b"/>
              <a:pathLst>
                <a:path w="680" h="370" extrusionOk="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8"/>
            <p:cNvSpPr/>
            <p:nvPr/>
          </p:nvSpPr>
          <p:spPr>
            <a:xfrm>
              <a:off x="7763618" y="2997600"/>
              <a:ext cx="21542" cy="11785"/>
            </a:xfrm>
            <a:custGeom>
              <a:avLst/>
              <a:gdLst/>
              <a:ahLst/>
              <a:cxnLst/>
              <a:rect l="l" t="t" r="r" b="b"/>
              <a:pathLst>
                <a:path w="680" h="372" extrusionOk="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8"/>
            <p:cNvSpPr/>
            <p:nvPr/>
          </p:nvSpPr>
          <p:spPr>
            <a:xfrm>
              <a:off x="7609368" y="2893912"/>
              <a:ext cx="264813" cy="353105"/>
            </a:xfrm>
            <a:custGeom>
              <a:avLst/>
              <a:gdLst/>
              <a:ahLst/>
              <a:cxnLst/>
              <a:rect l="l" t="t" r="r" b="b"/>
              <a:pathLst>
                <a:path w="8359" h="11146" extrusionOk="0">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8"/>
            <p:cNvSpPr/>
            <p:nvPr/>
          </p:nvSpPr>
          <p:spPr>
            <a:xfrm>
              <a:off x="7711219" y="3046324"/>
              <a:ext cx="60350" cy="32472"/>
            </a:xfrm>
            <a:custGeom>
              <a:avLst/>
              <a:gdLst/>
              <a:ahLst/>
              <a:cxnLst/>
              <a:rect l="l" t="t" r="r" b="b"/>
              <a:pathLst>
                <a:path w="1905" h="1025" extrusionOk="0">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58"/>
          <p:cNvGrpSpPr/>
          <p:nvPr/>
        </p:nvGrpSpPr>
        <p:grpSpPr>
          <a:xfrm>
            <a:off x="3768470" y="1558557"/>
            <a:ext cx="294882" cy="282152"/>
            <a:chOff x="2189142" y="2421310"/>
            <a:chExt cx="365904" cy="350064"/>
          </a:xfrm>
        </p:grpSpPr>
        <p:sp>
          <p:nvSpPr>
            <p:cNvPr id="3540" name="Google Shape;3540;p58"/>
            <p:cNvSpPr/>
            <p:nvPr/>
          </p:nvSpPr>
          <p:spPr>
            <a:xfrm>
              <a:off x="2400384" y="2421310"/>
              <a:ext cx="154662" cy="162613"/>
            </a:xfrm>
            <a:custGeom>
              <a:avLst/>
              <a:gdLst/>
              <a:ahLst/>
              <a:cxnLst/>
              <a:rect l="l" t="t" r="r" b="b"/>
              <a:pathLst>
                <a:path w="4882" h="5133" extrusionOk="0">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1" name="Google Shape;3541;p58"/>
            <p:cNvSpPr/>
            <p:nvPr/>
          </p:nvSpPr>
          <p:spPr>
            <a:xfrm>
              <a:off x="2292862" y="2724899"/>
              <a:ext cx="168252" cy="46475"/>
            </a:xfrm>
            <a:custGeom>
              <a:avLst/>
              <a:gdLst/>
              <a:ahLst/>
              <a:cxnLst/>
              <a:rect l="l" t="t" r="r" b="b"/>
              <a:pathLst>
                <a:path w="5311" h="1467" extrusionOk="0">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2" name="Google Shape;3542;p58"/>
            <p:cNvSpPr/>
            <p:nvPr/>
          </p:nvSpPr>
          <p:spPr>
            <a:xfrm>
              <a:off x="2189142" y="2460149"/>
              <a:ext cx="266714" cy="310844"/>
            </a:xfrm>
            <a:custGeom>
              <a:avLst/>
              <a:gdLst/>
              <a:ahLst/>
              <a:cxnLst/>
              <a:rect l="l" t="t" r="r" b="b"/>
              <a:pathLst>
                <a:path w="8419" h="9812" extrusionOk="0">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3" name="Google Shape;3543;p58"/>
            <p:cNvSpPr/>
            <p:nvPr/>
          </p:nvSpPr>
          <p:spPr>
            <a:xfrm>
              <a:off x="2320012" y="2699682"/>
              <a:ext cx="10993" cy="11341"/>
            </a:xfrm>
            <a:custGeom>
              <a:avLst/>
              <a:gdLst/>
              <a:ahLst/>
              <a:cxnLst/>
              <a:rect l="l" t="t" r="r" b="b"/>
              <a:pathLst>
                <a:path w="347" h="358" extrusionOk="0">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4" name="Google Shape;3544;p58"/>
            <p:cNvSpPr/>
            <p:nvPr/>
          </p:nvSpPr>
          <p:spPr>
            <a:xfrm>
              <a:off x="2320012" y="2718151"/>
              <a:ext cx="10993" cy="11341"/>
            </a:xfrm>
            <a:custGeom>
              <a:avLst/>
              <a:gdLst/>
              <a:ahLst/>
              <a:cxnLst/>
              <a:rect l="l" t="t" r="r" b="b"/>
              <a:pathLst>
                <a:path w="347" h="358" extrusionOk="0">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5" name="Google Shape;3545;p58"/>
            <p:cNvSpPr/>
            <p:nvPr/>
          </p:nvSpPr>
          <p:spPr>
            <a:xfrm>
              <a:off x="2364522" y="2716662"/>
              <a:ext cx="63804" cy="30571"/>
            </a:xfrm>
            <a:custGeom>
              <a:avLst/>
              <a:gdLst/>
              <a:ahLst/>
              <a:cxnLst/>
              <a:rect l="l" t="t" r="r" b="b"/>
              <a:pathLst>
                <a:path w="2014" h="965" extrusionOk="0">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6" name="Google Shape;3546;p58"/>
            <p:cNvSpPr/>
            <p:nvPr/>
          </p:nvSpPr>
          <p:spPr>
            <a:xfrm>
              <a:off x="2437323" y="2454510"/>
              <a:ext cx="82273" cy="83002"/>
            </a:xfrm>
            <a:custGeom>
              <a:avLst/>
              <a:gdLst/>
              <a:ahLst/>
              <a:cxnLst/>
              <a:rect l="l" t="t" r="r" b="b"/>
              <a:pathLst>
                <a:path w="2597" h="2620" extrusionOk="0">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7" name="Google Shape;3547;p58"/>
            <p:cNvSpPr/>
            <p:nvPr/>
          </p:nvSpPr>
          <p:spPr>
            <a:xfrm>
              <a:off x="2462603" y="2479759"/>
              <a:ext cx="32092" cy="32092"/>
            </a:xfrm>
            <a:custGeom>
              <a:avLst/>
              <a:gdLst/>
              <a:ahLst/>
              <a:cxnLst/>
              <a:rect l="l" t="t" r="r" b="b"/>
              <a:pathLst>
                <a:path w="1013" h="1013" extrusionOk="0">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48" name="Google Shape;3548;p58"/>
            <p:cNvSpPr/>
            <p:nvPr/>
          </p:nvSpPr>
          <p:spPr>
            <a:xfrm>
              <a:off x="2314373" y="2546921"/>
              <a:ext cx="21891" cy="36242"/>
            </a:xfrm>
            <a:custGeom>
              <a:avLst/>
              <a:gdLst/>
              <a:ahLst/>
              <a:cxnLst/>
              <a:rect l="l" t="t" r="r" b="b"/>
              <a:pathLst>
                <a:path w="691" h="1144" extrusionOk="0">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549" name="Google Shape;3549;p58"/>
          <p:cNvGrpSpPr/>
          <p:nvPr/>
        </p:nvGrpSpPr>
        <p:grpSpPr>
          <a:xfrm>
            <a:off x="3335551" y="3357566"/>
            <a:ext cx="292152" cy="177125"/>
            <a:chOff x="3961923" y="2486317"/>
            <a:chExt cx="364415" cy="220936"/>
          </a:xfrm>
        </p:grpSpPr>
        <p:sp>
          <p:nvSpPr>
            <p:cNvPr id="3550" name="Google Shape;3550;p58"/>
            <p:cNvSpPr/>
            <p:nvPr/>
          </p:nvSpPr>
          <p:spPr>
            <a:xfrm>
              <a:off x="4106764" y="2486507"/>
              <a:ext cx="219574" cy="220746"/>
            </a:xfrm>
            <a:custGeom>
              <a:avLst/>
              <a:gdLst/>
              <a:ahLst/>
              <a:cxnLst/>
              <a:rect l="l" t="t" r="r" b="b"/>
              <a:pathLst>
                <a:path w="6931" h="6968" extrusionOk="0">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1" name="Google Shape;3551;p58"/>
            <p:cNvSpPr/>
            <p:nvPr/>
          </p:nvSpPr>
          <p:spPr>
            <a:xfrm>
              <a:off x="3961923" y="2486317"/>
              <a:ext cx="259839" cy="220936"/>
            </a:xfrm>
            <a:custGeom>
              <a:avLst/>
              <a:gdLst/>
              <a:ahLst/>
              <a:cxnLst/>
              <a:rect l="l" t="t" r="r" b="b"/>
              <a:pathLst>
                <a:path w="8202" h="6974" extrusionOk="0">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2" name="Google Shape;3552;p58"/>
            <p:cNvSpPr/>
            <p:nvPr/>
          </p:nvSpPr>
          <p:spPr>
            <a:xfrm>
              <a:off x="4015113" y="2540870"/>
              <a:ext cx="96212" cy="95832"/>
            </a:xfrm>
            <a:custGeom>
              <a:avLst/>
              <a:gdLst/>
              <a:ahLst/>
              <a:cxnLst/>
              <a:rect l="l" t="t" r="r" b="b"/>
              <a:pathLst>
                <a:path w="3037" h="3025" extrusionOk="0">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553" name="Google Shape;3553;p58"/>
            <p:cNvSpPr/>
            <p:nvPr/>
          </p:nvSpPr>
          <p:spPr>
            <a:xfrm>
              <a:off x="4186375" y="2539381"/>
              <a:ext cx="77331" cy="90541"/>
            </a:xfrm>
            <a:custGeom>
              <a:avLst/>
              <a:gdLst/>
              <a:ahLst/>
              <a:cxnLst/>
              <a:rect l="l" t="t" r="r" b="b"/>
              <a:pathLst>
                <a:path w="2441" h="2858" extrusionOk="0">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sp>
        <p:nvSpPr>
          <p:cNvPr id="3554" name="Google Shape;3554;p58"/>
          <p:cNvSpPr/>
          <p:nvPr/>
        </p:nvSpPr>
        <p:spPr>
          <a:xfrm>
            <a:off x="1162377" y="2002897"/>
            <a:ext cx="270459" cy="271027"/>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nvGrpSpPr>
          <p:cNvPr id="3555" name="Google Shape;3555;p58"/>
          <p:cNvGrpSpPr/>
          <p:nvPr/>
        </p:nvGrpSpPr>
        <p:grpSpPr>
          <a:xfrm>
            <a:off x="7294926" y="1991619"/>
            <a:ext cx="231112" cy="294869"/>
            <a:chOff x="7145794" y="2415639"/>
            <a:chExt cx="278784" cy="355735"/>
          </a:xfrm>
        </p:grpSpPr>
        <p:sp>
          <p:nvSpPr>
            <p:cNvPr id="3556" name="Google Shape;3556;p58"/>
            <p:cNvSpPr/>
            <p:nvPr/>
          </p:nvSpPr>
          <p:spPr>
            <a:xfrm>
              <a:off x="7247265" y="2520880"/>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8"/>
            <p:cNvSpPr/>
            <p:nvPr/>
          </p:nvSpPr>
          <p:spPr>
            <a:xfrm>
              <a:off x="7313635" y="2520880"/>
              <a:ext cx="10613" cy="16252"/>
            </a:xfrm>
            <a:custGeom>
              <a:avLst/>
              <a:gdLst/>
              <a:ahLst/>
              <a:cxnLst/>
              <a:rect l="l" t="t" r="r" b="b"/>
              <a:pathLst>
                <a:path w="335" h="513" extrusionOk="0">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8"/>
            <p:cNvSpPr/>
            <p:nvPr/>
          </p:nvSpPr>
          <p:spPr>
            <a:xfrm>
              <a:off x="7145794" y="2415639"/>
              <a:ext cx="278784" cy="355735"/>
            </a:xfrm>
            <a:custGeom>
              <a:avLst/>
              <a:gdLst/>
              <a:ahLst/>
              <a:cxnLst/>
              <a:rect l="l" t="t" r="r" b="b"/>
              <a:pathLst>
                <a:path w="8800" h="11229" extrusionOk="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8"/>
            <p:cNvSpPr/>
            <p:nvPr/>
          </p:nvSpPr>
          <p:spPr>
            <a:xfrm>
              <a:off x="7254045" y="2717834"/>
              <a:ext cx="23031" cy="12799"/>
            </a:xfrm>
            <a:custGeom>
              <a:avLst/>
              <a:gdLst/>
              <a:ahLst/>
              <a:cxnLst/>
              <a:rect l="l" t="t" r="r" b="b"/>
              <a:pathLst>
                <a:path w="727" h="404" extrusionOk="0">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8"/>
            <p:cNvSpPr/>
            <p:nvPr/>
          </p:nvSpPr>
          <p:spPr>
            <a:xfrm>
              <a:off x="7287626" y="2719703"/>
              <a:ext cx="22271" cy="12070"/>
            </a:xfrm>
            <a:custGeom>
              <a:avLst/>
              <a:gdLst/>
              <a:ahLst/>
              <a:cxnLst/>
              <a:rect l="l" t="t" r="r" b="b"/>
              <a:pathLst>
                <a:path w="703" h="381" extrusionOk="0">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8"/>
            <p:cNvSpPr/>
            <p:nvPr/>
          </p:nvSpPr>
          <p:spPr>
            <a:xfrm>
              <a:off x="7224614" y="2703357"/>
              <a:ext cx="21162" cy="17107"/>
            </a:xfrm>
            <a:custGeom>
              <a:avLst/>
              <a:gdLst/>
              <a:ahLst/>
              <a:cxnLst/>
              <a:rect l="l" t="t" r="r" b="b"/>
              <a:pathLst>
                <a:path w="668" h="540" extrusionOk="0">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8"/>
            <p:cNvSpPr/>
            <p:nvPr/>
          </p:nvSpPr>
          <p:spPr>
            <a:xfrm>
              <a:off x="7319306" y="2706335"/>
              <a:ext cx="21162" cy="15998"/>
            </a:xfrm>
            <a:custGeom>
              <a:avLst/>
              <a:gdLst/>
              <a:ahLst/>
              <a:cxnLst/>
              <a:rect l="l" t="t" r="r" b="b"/>
              <a:pathLst>
                <a:path w="668" h="505" extrusionOk="0">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8"/>
            <p:cNvSpPr/>
            <p:nvPr/>
          </p:nvSpPr>
          <p:spPr>
            <a:xfrm>
              <a:off x="7202375" y="2678234"/>
              <a:ext cx="18501" cy="19578"/>
            </a:xfrm>
            <a:custGeom>
              <a:avLst/>
              <a:gdLst/>
              <a:ahLst/>
              <a:cxnLst/>
              <a:rect l="l" t="t" r="r" b="b"/>
              <a:pathLst>
                <a:path w="584" h="618" extrusionOk="0">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8"/>
            <p:cNvSpPr/>
            <p:nvPr/>
          </p:nvSpPr>
          <p:spPr>
            <a:xfrm>
              <a:off x="7345695" y="2683335"/>
              <a:ext cx="18913" cy="19388"/>
            </a:xfrm>
            <a:custGeom>
              <a:avLst/>
              <a:gdLst/>
              <a:ahLst/>
              <a:cxnLst/>
              <a:rect l="l" t="t" r="r" b="b"/>
              <a:pathLst>
                <a:path w="597" h="612" extrusionOk="0">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8"/>
            <p:cNvSpPr/>
            <p:nvPr/>
          </p:nvSpPr>
          <p:spPr>
            <a:xfrm>
              <a:off x="7280086" y="2559751"/>
              <a:ext cx="21891" cy="10201"/>
            </a:xfrm>
            <a:custGeom>
              <a:avLst/>
              <a:gdLst/>
              <a:ahLst/>
              <a:cxnLst/>
              <a:rect l="l" t="t" r="r" b="b"/>
              <a:pathLst>
                <a:path w="691" h="322" extrusionOk="0">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58"/>
          <p:cNvGrpSpPr/>
          <p:nvPr/>
        </p:nvGrpSpPr>
        <p:grpSpPr>
          <a:xfrm>
            <a:off x="7304729" y="2431451"/>
            <a:ext cx="211506" cy="282268"/>
            <a:chOff x="5812066" y="2416019"/>
            <a:chExt cx="264813" cy="353454"/>
          </a:xfrm>
        </p:grpSpPr>
        <p:sp>
          <p:nvSpPr>
            <p:cNvPr id="3567" name="Google Shape;3567;p58"/>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8"/>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8"/>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8"/>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8"/>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8"/>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8"/>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4" name="Google Shape;3574;p58"/>
          <p:cNvGrpSpPr/>
          <p:nvPr/>
        </p:nvGrpSpPr>
        <p:grpSpPr>
          <a:xfrm>
            <a:off x="6868966" y="3733985"/>
            <a:ext cx="219188" cy="292978"/>
            <a:chOff x="8054820" y="2416399"/>
            <a:chExt cx="264433" cy="353454"/>
          </a:xfrm>
        </p:grpSpPr>
        <p:sp>
          <p:nvSpPr>
            <p:cNvPr id="3575" name="Google Shape;3575;p58"/>
            <p:cNvSpPr/>
            <p:nvPr/>
          </p:nvSpPr>
          <p:spPr>
            <a:xfrm>
              <a:off x="8148371" y="2538621"/>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8"/>
            <p:cNvSpPr/>
            <p:nvPr/>
          </p:nvSpPr>
          <p:spPr>
            <a:xfrm>
              <a:off x="8214361" y="2538621"/>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8"/>
            <p:cNvSpPr/>
            <p:nvPr/>
          </p:nvSpPr>
          <p:spPr>
            <a:xfrm>
              <a:off x="8054820" y="2416399"/>
              <a:ext cx="264433" cy="353454"/>
            </a:xfrm>
            <a:custGeom>
              <a:avLst/>
              <a:gdLst/>
              <a:ahLst/>
              <a:cxnLst/>
              <a:rect l="l" t="t" r="r" b="b"/>
              <a:pathLst>
                <a:path w="8347" h="11157" extrusionOk="0">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8"/>
            <p:cNvSpPr/>
            <p:nvPr/>
          </p:nvSpPr>
          <p:spPr>
            <a:xfrm>
              <a:off x="8164972" y="2582371"/>
              <a:ext cx="43782" cy="15492"/>
            </a:xfrm>
            <a:custGeom>
              <a:avLst/>
              <a:gdLst/>
              <a:ahLst/>
              <a:cxnLst/>
              <a:rect l="l" t="t" r="r" b="b"/>
              <a:pathLst>
                <a:path w="1382" h="489" extrusionOk="0">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8"/>
            <p:cNvSpPr/>
            <p:nvPr/>
          </p:nvSpPr>
          <p:spPr>
            <a:xfrm>
              <a:off x="8141592" y="2519137"/>
              <a:ext cx="18501" cy="13844"/>
            </a:xfrm>
            <a:custGeom>
              <a:avLst/>
              <a:gdLst/>
              <a:ahLst/>
              <a:cxnLst/>
              <a:rect l="l" t="t" r="r" b="b"/>
              <a:pathLst>
                <a:path w="584" h="437" extrusionOk="0">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8"/>
            <p:cNvSpPr/>
            <p:nvPr/>
          </p:nvSpPr>
          <p:spPr>
            <a:xfrm>
              <a:off x="8211731" y="2518409"/>
              <a:ext cx="18881" cy="13812"/>
            </a:xfrm>
            <a:custGeom>
              <a:avLst/>
              <a:gdLst/>
              <a:ahLst/>
              <a:cxnLst/>
              <a:rect l="l" t="t" r="r" b="b"/>
              <a:pathLst>
                <a:path w="596" h="436" extrusionOk="0">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58"/>
          <p:cNvGrpSpPr/>
          <p:nvPr/>
        </p:nvGrpSpPr>
        <p:grpSpPr>
          <a:xfrm>
            <a:off x="5993604" y="2431685"/>
            <a:ext cx="211491" cy="281799"/>
            <a:chOff x="5356413" y="2413390"/>
            <a:chExt cx="271212" cy="361374"/>
          </a:xfrm>
        </p:grpSpPr>
        <p:sp>
          <p:nvSpPr>
            <p:cNvPr id="3582" name="Google Shape;3582;p58"/>
            <p:cNvSpPr/>
            <p:nvPr/>
          </p:nvSpPr>
          <p:spPr>
            <a:xfrm>
              <a:off x="5453734" y="2525790"/>
              <a:ext cx="10201" cy="15872"/>
            </a:xfrm>
            <a:custGeom>
              <a:avLst/>
              <a:gdLst/>
              <a:ahLst/>
              <a:cxnLst/>
              <a:rect l="l" t="t" r="r" b="b"/>
              <a:pathLst>
                <a:path w="322" h="501" extrusionOk="0">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8"/>
            <p:cNvSpPr/>
            <p:nvPr/>
          </p:nvSpPr>
          <p:spPr>
            <a:xfrm>
              <a:off x="5521624" y="2525790"/>
              <a:ext cx="10201" cy="15872"/>
            </a:xfrm>
            <a:custGeom>
              <a:avLst/>
              <a:gdLst/>
              <a:ahLst/>
              <a:cxnLst/>
              <a:rect l="l" t="t" r="r" b="b"/>
              <a:pathLst>
                <a:path w="322" h="501" extrusionOk="0">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8"/>
            <p:cNvSpPr/>
            <p:nvPr/>
          </p:nvSpPr>
          <p:spPr>
            <a:xfrm>
              <a:off x="5356413" y="2413390"/>
              <a:ext cx="271212" cy="361374"/>
            </a:xfrm>
            <a:custGeom>
              <a:avLst/>
              <a:gdLst/>
              <a:ahLst/>
              <a:cxnLst/>
              <a:rect l="l" t="t" r="r" b="b"/>
              <a:pathLst>
                <a:path w="8561" h="11407" extrusionOk="0">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8"/>
            <p:cNvSpPr/>
            <p:nvPr/>
          </p:nvSpPr>
          <p:spPr>
            <a:xfrm>
              <a:off x="5459373" y="2530701"/>
              <a:ext cx="66813" cy="72832"/>
            </a:xfrm>
            <a:custGeom>
              <a:avLst/>
              <a:gdLst/>
              <a:ahLst/>
              <a:cxnLst/>
              <a:rect l="l" t="t" r="r" b="b"/>
              <a:pathLst>
                <a:path w="2109" h="2299" extrusionOk="0">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8"/>
            <p:cNvSpPr/>
            <p:nvPr/>
          </p:nvSpPr>
          <p:spPr>
            <a:xfrm>
              <a:off x="5446923" y="2502854"/>
              <a:ext cx="23792" cy="16188"/>
            </a:xfrm>
            <a:custGeom>
              <a:avLst/>
              <a:gdLst/>
              <a:ahLst/>
              <a:cxnLst/>
              <a:rect l="l" t="t" r="r" b="b"/>
              <a:pathLst>
                <a:path w="751" h="511" extrusionOk="0">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58"/>
          <p:cNvGrpSpPr/>
          <p:nvPr/>
        </p:nvGrpSpPr>
        <p:grpSpPr>
          <a:xfrm>
            <a:off x="5114445" y="2862948"/>
            <a:ext cx="231122" cy="295493"/>
            <a:chOff x="8047661" y="1969046"/>
            <a:chExt cx="279132" cy="356875"/>
          </a:xfrm>
        </p:grpSpPr>
        <p:sp>
          <p:nvSpPr>
            <p:cNvPr id="3588" name="Google Shape;3588;p58"/>
            <p:cNvSpPr/>
            <p:nvPr/>
          </p:nvSpPr>
          <p:spPr>
            <a:xfrm>
              <a:off x="8169502" y="2126115"/>
              <a:ext cx="33961" cy="15713"/>
            </a:xfrm>
            <a:custGeom>
              <a:avLst/>
              <a:gdLst/>
              <a:ahLst/>
              <a:cxnLst/>
              <a:rect l="l" t="t" r="r" b="b"/>
              <a:pathLst>
                <a:path w="1072" h="496" extrusionOk="0">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8"/>
            <p:cNvSpPr/>
            <p:nvPr/>
          </p:nvSpPr>
          <p:spPr>
            <a:xfrm>
              <a:off x="8141592" y="2047517"/>
              <a:ext cx="27562" cy="10581"/>
            </a:xfrm>
            <a:custGeom>
              <a:avLst/>
              <a:gdLst/>
              <a:ahLst/>
              <a:cxnLst/>
              <a:rect l="l" t="t" r="r" b="b"/>
              <a:pathLst>
                <a:path w="870" h="334" extrusionOk="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8"/>
            <p:cNvSpPr/>
            <p:nvPr/>
          </p:nvSpPr>
          <p:spPr>
            <a:xfrm>
              <a:off x="8203431" y="2047517"/>
              <a:ext cx="27181" cy="10581"/>
            </a:xfrm>
            <a:custGeom>
              <a:avLst/>
              <a:gdLst/>
              <a:ahLst/>
              <a:cxnLst/>
              <a:rect l="l" t="t" r="r" b="b"/>
              <a:pathLst>
                <a:path w="858" h="334" extrusionOk="0">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8"/>
            <p:cNvSpPr/>
            <p:nvPr/>
          </p:nvSpPr>
          <p:spPr>
            <a:xfrm>
              <a:off x="8047661" y="1969046"/>
              <a:ext cx="279132" cy="356875"/>
            </a:xfrm>
            <a:custGeom>
              <a:avLst/>
              <a:gdLst/>
              <a:ahLst/>
              <a:cxnLst/>
              <a:rect l="l" t="t" r="r" b="b"/>
              <a:pathLst>
                <a:path w="8811" h="11265" extrusionOk="0">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58"/>
          <p:cNvGrpSpPr/>
          <p:nvPr/>
        </p:nvGrpSpPr>
        <p:grpSpPr>
          <a:xfrm>
            <a:off x="6424153" y="1552797"/>
            <a:ext cx="231099" cy="296076"/>
            <a:chOff x="7596157" y="1968159"/>
            <a:chExt cx="279544" cy="358142"/>
          </a:xfrm>
        </p:grpSpPr>
        <p:sp>
          <p:nvSpPr>
            <p:cNvPr id="3593" name="Google Shape;3593;p58"/>
            <p:cNvSpPr/>
            <p:nvPr/>
          </p:nvSpPr>
          <p:spPr>
            <a:xfrm>
              <a:off x="7696868" y="2092408"/>
              <a:ext cx="10581" cy="16252"/>
            </a:xfrm>
            <a:custGeom>
              <a:avLst/>
              <a:gdLst/>
              <a:ahLst/>
              <a:cxnLst/>
              <a:rect l="l" t="t" r="r" b="b"/>
              <a:pathLst>
                <a:path w="334" h="513" extrusionOk="0">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8"/>
            <p:cNvSpPr/>
            <p:nvPr/>
          </p:nvSpPr>
          <p:spPr>
            <a:xfrm>
              <a:off x="7764378" y="2092408"/>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8"/>
            <p:cNvSpPr/>
            <p:nvPr/>
          </p:nvSpPr>
          <p:spPr>
            <a:xfrm>
              <a:off x="7713088" y="2143032"/>
              <a:ext cx="45302" cy="15777"/>
            </a:xfrm>
            <a:custGeom>
              <a:avLst/>
              <a:gdLst/>
              <a:ahLst/>
              <a:cxnLst/>
              <a:rect l="l" t="t" r="r" b="b"/>
              <a:pathLst>
                <a:path w="1430" h="498" extrusionOk="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8"/>
            <p:cNvSpPr/>
            <p:nvPr/>
          </p:nvSpPr>
          <p:spPr>
            <a:xfrm>
              <a:off x="7691197" y="2075427"/>
              <a:ext cx="21923" cy="10581"/>
            </a:xfrm>
            <a:custGeom>
              <a:avLst/>
              <a:gdLst/>
              <a:ahLst/>
              <a:cxnLst/>
              <a:rect l="l" t="t" r="r" b="b"/>
              <a:pathLst>
                <a:path w="692" h="334" extrusionOk="0">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8"/>
            <p:cNvSpPr/>
            <p:nvPr/>
          </p:nvSpPr>
          <p:spPr>
            <a:xfrm>
              <a:off x="7758739" y="2075427"/>
              <a:ext cx="21891" cy="10581"/>
            </a:xfrm>
            <a:custGeom>
              <a:avLst/>
              <a:gdLst/>
              <a:ahLst/>
              <a:cxnLst/>
              <a:rect l="l" t="t" r="r" b="b"/>
              <a:pathLst>
                <a:path w="691" h="334" extrusionOk="0">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8"/>
            <p:cNvSpPr/>
            <p:nvPr/>
          </p:nvSpPr>
          <p:spPr>
            <a:xfrm>
              <a:off x="7596157" y="1968159"/>
              <a:ext cx="279544" cy="358142"/>
            </a:xfrm>
            <a:custGeom>
              <a:avLst/>
              <a:gdLst/>
              <a:ahLst/>
              <a:cxnLst/>
              <a:rect l="l" t="t" r="r" b="b"/>
              <a:pathLst>
                <a:path w="8824" h="11305" extrusionOk="0">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58"/>
          <p:cNvGrpSpPr/>
          <p:nvPr/>
        </p:nvGrpSpPr>
        <p:grpSpPr>
          <a:xfrm>
            <a:off x="6430118" y="1998665"/>
            <a:ext cx="219170" cy="280775"/>
            <a:chOff x="6697681" y="1968317"/>
            <a:chExt cx="280305" cy="359093"/>
          </a:xfrm>
        </p:grpSpPr>
        <p:sp>
          <p:nvSpPr>
            <p:cNvPr id="3600" name="Google Shape;3600;p58"/>
            <p:cNvSpPr/>
            <p:nvPr/>
          </p:nvSpPr>
          <p:spPr>
            <a:xfrm>
              <a:off x="6799152" y="2092408"/>
              <a:ext cx="10613" cy="16252"/>
            </a:xfrm>
            <a:custGeom>
              <a:avLst/>
              <a:gdLst/>
              <a:ahLst/>
              <a:cxnLst/>
              <a:rect l="l" t="t" r="r" b="b"/>
              <a:pathLst>
                <a:path w="335" h="513" extrusionOk="0">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8"/>
            <p:cNvSpPr/>
            <p:nvPr/>
          </p:nvSpPr>
          <p:spPr>
            <a:xfrm>
              <a:off x="6866662" y="2092408"/>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8"/>
            <p:cNvSpPr/>
            <p:nvPr/>
          </p:nvSpPr>
          <p:spPr>
            <a:xfrm>
              <a:off x="6815372" y="2143032"/>
              <a:ext cx="45302" cy="15777"/>
            </a:xfrm>
            <a:custGeom>
              <a:avLst/>
              <a:gdLst/>
              <a:ahLst/>
              <a:cxnLst/>
              <a:rect l="l" t="t" r="r" b="b"/>
              <a:pathLst>
                <a:path w="1430" h="498" extrusionOk="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8"/>
            <p:cNvSpPr/>
            <p:nvPr/>
          </p:nvSpPr>
          <p:spPr>
            <a:xfrm>
              <a:off x="6697681" y="1968317"/>
              <a:ext cx="280305" cy="358713"/>
            </a:xfrm>
            <a:custGeom>
              <a:avLst/>
              <a:gdLst/>
              <a:ahLst/>
              <a:cxnLst/>
              <a:rect l="l" t="t" r="r" b="b"/>
              <a:pathLst>
                <a:path w="8848" h="11323" extrusionOk="0">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8"/>
            <p:cNvSpPr/>
            <p:nvPr/>
          </p:nvSpPr>
          <p:spPr>
            <a:xfrm>
              <a:off x="6888933" y="2249319"/>
              <a:ext cx="10201" cy="78091"/>
            </a:xfrm>
            <a:custGeom>
              <a:avLst/>
              <a:gdLst/>
              <a:ahLst/>
              <a:cxnLst/>
              <a:rect l="l" t="t" r="r" b="b"/>
              <a:pathLst>
                <a:path w="322" h="2465" extrusionOk="0">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8"/>
            <p:cNvSpPr/>
            <p:nvPr/>
          </p:nvSpPr>
          <p:spPr>
            <a:xfrm>
              <a:off x="6793133" y="2075364"/>
              <a:ext cx="22651" cy="13306"/>
            </a:xfrm>
            <a:custGeom>
              <a:avLst/>
              <a:gdLst/>
              <a:ahLst/>
              <a:cxnLst/>
              <a:rect l="l" t="t" r="r" b="b"/>
              <a:pathLst>
                <a:path w="715" h="420" extrusionOk="0">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8"/>
            <p:cNvSpPr/>
            <p:nvPr/>
          </p:nvSpPr>
          <p:spPr>
            <a:xfrm>
              <a:off x="6859502" y="2075649"/>
              <a:ext cx="23792" cy="13401"/>
            </a:xfrm>
            <a:custGeom>
              <a:avLst/>
              <a:gdLst/>
              <a:ahLst/>
              <a:cxnLst/>
              <a:rect l="l" t="t" r="r" b="b"/>
              <a:pathLst>
                <a:path w="751" h="423" extrusionOk="0">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58"/>
          <p:cNvGrpSpPr/>
          <p:nvPr/>
        </p:nvGrpSpPr>
        <p:grpSpPr>
          <a:xfrm>
            <a:off x="2457821" y="2436766"/>
            <a:ext cx="292184" cy="273470"/>
            <a:chOff x="3530425" y="1508747"/>
            <a:chExt cx="368175" cy="344594"/>
          </a:xfrm>
        </p:grpSpPr>
        <p:sp>
          <p:nvSpPr>
            <p:cNvPr id="3608" name="Google Shape;3608;p58"/>
            <p:cNvSpPr/>
            <p:nvPr/>
          </p:nvSpPr>
          <p:spPr>
            <a:xfrm>
              <a:off x="3530425" y="1508747"/>
              <a:ext cx="316765" cy="344594"/>
            </a:xfrm>
            <a:custGeom>
              <a:avLst/>
              <a:gdLst/>
              <a:ahLst/>
              <a:cxnLst/>
              <a:rect l="l" t="t" r="r" b="b"/>
              <a:pathLst>
                <a:path w="7848" h="8538" extrusionOk="0">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09" name="Google Shape;3609;p58"/>
            <p:cNvSpPr/>
            <p:nvPr/>
          </p:nvSpPr>
          <p:spPr>
            <a:xfrm>
              <a:off x="3870185" y="1675515"/>
              <a:ext cx="28415" cy="11099"/>
            </a:xfrm>
            <a:custGeom>
              <a:avLst/>
              <a:gdLst/>
              <a:ahLst/>
              <a:cxnLst/>
              <a:rect l="l" t="t" r="r" b="b"/>
              <a:pathLst>
                <a:path w="704" h="275" extrusionOk="0">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10" name="Google Shape;3610;p58"/>
            <p:cNvSpPr/>
            <p:nvPr/>
          </p:nvSpPr>
          <p:spPr>
            <a:xfrm>
              <a:off x="3846170" y="1610293"/>
              <a:ext cx="25993" cy="22965"/>
            </a:xfrm>
            <a:custGeom>
              <a:avLst/>
              <a:gdLst/>
              <a:ahLst/>
              <a:cxnLst/>
              <a:rect l="l" t="t" r="r" b="b"/>
              <a:pathLst>
                <a:path w="644" h="569" extrusionOk="0">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11" name="Google Shape;3611;p58"/>
            <p:cNvSpPr/>
            <p:nvPr/>
          </p:nvSpPr>
          <p:spPr>
            <a:xfrm>
              <a:off x="3847623" y="1728508"/>
              <a:ext cx="24540" cy="23086"/>
            </a:xfrm>
            <a:custGeom>
              <a:avLst/>
              <a:gdLst/>
              <a:ahLst/>
              <a:cxnLst/>
              <a:rect l="l" t="t" r="r" b="b"/>
              <a:pathLst>
                <a:path w="608" h="572" extrusionOk="0">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12" name="Google Shape;3612;p58"/>
          <p:cNvGrpSpPr/>
          <p:nvPr/>
        </p:nvGrpSpPr>
        <p:grpSpPr>
          <a:xfrm>
            <a:off x="7732688" y="1552476"/>
            <a:ext cx="235361" cy="296718"/>
            <a:chOff x="7144274" y="1500214"/>
            <a:chExt cx="282174" cy="355735"/>
          </a:xfrm>
        </p:grpSpPr>
        <p:sp>
          <p:nvSpPr>
            <p:cNvPr id="3613" name="Google Shape;3613;p58"/>
            <p:cNvSpPr/>
            <p:nvPr/>
          </p:nvSpPr>
          <p:spPr>
            <a:xfrm>
              <a:off x="7245745" y="1613375"/>
              <a:ext cx="10613" cy="16252"/>
            </a:xfrm>
            <a:custGeom>
              <a:avLst/>
              <a:gdLst/>
              <a:ahLst/>
              <a:cxnLst/>
              <a:rect l="l" t="t" r="r" b="b"/>
              <a:pathLst>
                <a:path w="335" h="513" extrusionOk="0">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8"/>
            <p:cNvSpPr/>
            <p:nvPr/>
          </p:nvSpPr>
          <p:spPr>
            <a:xfrm>
              <a:off x="7313635" y="1613375"/>
              <a:ext cx="10613" cy="16252"/>
            </a:xfrm>
            <a:custGeom>
              <a:avLst/>
              <a:gdLst/>
              <a:ahLst/>
              <a:cxnLst/>
              <a:rect l="l" t="t" r="r" b="b"/>
              <a:pathLst>
                <a:path w="335" h="513" extrusionOk="0">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8"/>
            <p:cNvSpPr/>
            <p:nvPr/>
          </p:nvSpPr>
          <p:spPr>
            <a:xfrm>
              <a:off x="7262345" y="1653070"/>
              <a:ext cx="45302" cy="16157"/>
            </a:xfrm>
            <a:custGeom>
              <a:avLst/>
              <a:gdLst/>
              <a:ahLst/>
              <a:cxnLst/>
              <a:rect l="l" t="t" r="r" b="b"/>
              <a:pathLst>
                <a:path w="1430" h="510" extrusionOk="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8"/>
            <p:cNvSpPr/>
            <p:nvPr/>
          </p:nvSpPr>
          <p:spPr>
            <a:xfrm>
              <a:off x="7144274" y="1500214"/>
              <a:ext cx="282174" cy="355735"/>
            </a:xfrm>
            <a:custGeom>
              <a:avLst/>
              <a:gdLst/>
              <a:ahLst/>
              <a:cxnLst/>
              <a:rect l="l" t="t" r="r" b="b"/>
              <a:pathLst>
                <a:path w="8907" h="11229" extrusionOk="0">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8"/>
            <p:cNvSpPr/>
            <p:nvPr/>
          </p:nvSpPr>
          <p:spPr>
            <a:xfrm>
              <a:off x="7239726" y="1594081"/>
              <a:ext cx="22651" cy="12165"/>
            </a:xfrm>
            <a:custGeom>
              <a:avLst/>
              <a:gdLst/>
              <a:ahLst/>
              <a:cxnLst/>
              <a:rect l="l" t="t" r="r" b="b"/>
              <a:pathLst>
                <a:path w="715" h="384" extrusionOk="0">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8"/>
            <p:cNvSpPr/>
            <p:nvPr/>
          </p:nvSpPr>
          <p:spPr>
            <a:xfrm>
              <a:off x="7307616" y="1594462"/>
              <a:ext cx="22651" cy="12514"/>
            </a:xfrm>
            <a:custGeom>
              <a:avLst/>
              <a:gdLst/>
              <a:ahLst/>
              <a:cxnLst/>
              <a:rect l="l" t="t" r="r" b="b"/>
              <a:pathLst>
                <a:path w="715" h="395" extrusionOk="0">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58"/>
          <p:cNvGrpSpPr/>
          <p:nvPr/>
        </p:nvGrpSpPr>
        <p:grpSpPr>
          <a:xfrm>
            <a:off x="7736248" y="1999343"/>
            <a:ext cx="228240" cy="279420"/>
            <a:chOff x="6685262" y="1500214"/>
            <a:chExt cx="289682" cy="354594"/>
          </a:xfrm>
        </p:grpSpPr>
        <p:sp>
          <p:nvSpPr>
            <p:cNvPr id="3620" name="Google Shape;3620;p58"/>
            <p:cNvSpPr/>
            <p:nvPr/>
          </p:nvSpPr>
          <p:spPr>
            <a:xfrm>
              <a:off x="6685262" y="1500214"/>
              <a:ext cx="289682" cy="354594"/>
            </a:xfrm>
            <a:custGeom>
              <a:avLst/>
              <a:gdLst/>
              <a:ahLst/>
              <a:cxnLst/>
              <a:rect l="l" t="t" r="r" b="b"/>
              <a:pathLst>
                <a:path w="9144" h="11193" extrusionOk="0">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8"/>
            <p:cNvSpPr/>
            <p:nvPr/>
          </p:nvSpPr>
          <p:spPr>
            <a:xfrm>
              <a:off x="6792372" y="1655984"/>
              <a:ext cx="76222" cy="38143"/>
            </a:xfrm>
            <a:custGeom>
              <a:avLst/>
              <a:gdLst/>
              <a:ahLst/>
              <a:cxnLst/>
              <a:rect l="l" t="t" r="r" b="b"/>
              <a:pathLst>
                <a:path w="2406" h="1204" extrusionOk="0">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8"/>
            <p:cNvSpPr/>
            <p:nvPr/>
          </p:nvSpPr>
          <p:spPr>
            <a:xfrm>
              <a:off x="6785593" y="1622815"/>
              <a:ext cx="21891" cy="10581"/>
            </a:xfrm>
            <a:custGeom>
              <a:avLst/>
              <a:gdLst/>
              <a:ahLst/>
              <a:cxnLst/>
              <a:rect l="l" t="t" r="r" b="b"/>
              <a:pathLst>
                <a:path w="691" h="334" extrusionOk="0">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8"/>
            <p:cNvSpPr/>
            <p:nvPr/>
          </p:nvSpPr>
          <p:spPr>
            <a:xfrm>
              <a:off x="6852723" y="1622815"/>
              <a:ext cx="21542" cy="10581"/>
            </a:xfrm>
            <a:custGeom>
              <a:avLst/>
              <a:gdLst/>
              <a:ahLst/>
              <a:cxnLst/>
              <a:rect l="l" t="t" r="r" b="b"/>
              <a:pathLst>
                <a:path w="680" h="334" extrusionOk="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8"/>
          <p:cNvGrpSpPr/>
          <p:nvPr/>
        </p:nvGrpSpPr>
        <p:grpSpPr>
          <a:xfrm>
            <a:off x="5551788" y="1555287"/>
            <a:ext cx="219185" cy="291098"/>
            <a:chOff x="4903389" y="1500214"/>
            <a:chExt cx="267854" cy="355735"/>
          </a:xfrm>
        </p:grpSpPr>
        <p:sp>
          <p:nvSpPr>
            <p:cNvPr id="3625" name="Google Shape;3625;p58"/>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8"/>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8"/>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8"/>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8"/>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58"/>
          <p:cNvGrpSpPr/>
          <p:nvPr/>
        </p:nvGrpSpPr>
        <p:grpSpPr>
          <a:xfrm>
            <a:off x="8175830" y="1557028"/>
            <a:ext cx="215434" cy="287614"/>
            <a:chOff x="7613518" y="1501354"/>
            <a:chExt cx="264433" cy="353074"/>
          </a:xfrm>
        </p:grpSpPr>
        <p:sp>
          <p:nvSpPr>
            <p:cNvPr id="3631" name="Google Shape;3631;p58"/>
            <p:cNvSpPr/>
            <p:nvPr/>
          </p:nvSpPr>
          <p:spPr>
            <a:xfrm>
              <a:off x="7707069" y="1628454"/>
              <a:ext cx="10201" cy="16252"/>
            </a:xfrm>
            <a:custGeom>
              <a:avLst/>
              <a:gdLst/>
              <a:ahLst/>
              <a:cxnLst/>
              <a:rect l="l" t="t" r="r" b="b"/>
              <a:pathLst>
                <a:path w="322" h="513" extrusionOk="0">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8"/>
            <p:cNvSpPr/>
            <p:nvPr/>
          </p:nvSpPr>
          <p:spPr>
            <a:xfrm>
              <a:off x="7773439" y="1628454"/>
              <a:ext cx="10201" cy="16252"/>
            </a:xfrm>
            <a:custGeom>
              <a:avLst/>
              <a:gdLst/>
              <a:ahLst/>
              <a:cxnLst/>
              <a:rect l="l" t="t" r="r" b="b"/>
              <a:pathLst>
                <a:path w="322" h="513" extrusionOk="0">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8"/>
            <p:cNvSpPr/>
            <p:nvPr/>
          </p:nvSpPr>
          <p:spPr>
            <a:xfrm>
              <a:off x="7613518" y="1501354"/>
              <a:ext cx="264433" cy="353074"/>
            </a:xfrm>
            <a:custGeom>
              <a:avLst/>
              <a:gdLst/>
              <a:ahLst/>
              <a:cxnLst/>
              <a:rect l="l" t="t" r="r" b="b"/>
              <a:pathLst>
                <a:path w="8347" h="11145" extrusionOk="0">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8"/>
            <p:cNvSpPr/>
            <p:nvPr/>
          </p:nvSpPr>
          <p:spPr>
            <a:xfrm>
              <a:off x="7701778" y="1611474"/>
              <a:ext cx="21162" cy="10613"/>
            </a:xfrm>
            <a:custGeom>
              <a:avLst/>
              <a:gdLst/>
              <a:ahLst/>
              <a:cxnLst/>
              <a:rect l="l" t="t" r="r" b="b"/>
              <a:pathLst>
                <a:path w="668" h="335" extrusionOk="0">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8"/>
            <p:cNvSpPr/>
            <p:nvPr/>
          </p:nvSpPr>
          <p:spPr>
            <a:xfrm>
              <a:off x="7768148" y="1611474"/>
              <a:ext cx="21162" cy="10613"/>
            </a:xfrm>
            <a:custGeom>
              <a:avLst/>
              <a:gdLst/>
              <a:ahLst/>
              <a:cxnLst/>
              <a:rect l="l" t="t" r="r" b="b"/>
              <a:pathLst>
                <a:path w="668" h="335" extrusionOk="0">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8"/>
            <p:cNvSpPr/>
            <p:nvPr/>
          </p:nvSpPr>
          <p:spPr>
            <a:xfrm>
              <a:off x="7715337" y="1659025"/>
              <a:ext cx="60382" cy="32820"/>
            </a:xfrm>
            <a:custGeom>
              <a:avLst/>
              <a:gdLst/>
              <a:ahLst/>
              <a:cxnLst/>
              <a:rect l="l" t="t" r="r" b="b"/>
              <a:pathLst>
                <a:path w="1906" h="1036" extrusionOk="0">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58"/>
          <p:cNvGrpSpPr/>
          <p:nvPr/>
        </p:nvGrpSpPr>
        <p:grpSpPr>
          <a:xfrm>
            <a:off x="3772591" y="2868190"/>
            <a:ext cx="286642" cy="288164"/>
            <a:chOff x="7098912" y="1969392"/>
            <a:chExt cx="359651" cy="361560"/>
          </a:xfrm>
        </p:grpSpPr>
        <p:sp>
          <p:nvSpPr>
            <p:cNvPr id="3638" name="Google Shape;3638;p58"/>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39" name="Google Shape;3639;p58"/>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0" name="Google Shape;3640;p58"/>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1" name="Google Shape;3641;p58"/>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2" name="Google Shape;3642;p58"/>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3" name="Google Shape;3643;p58"/>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4" name="Google Shape;3644;p58"/>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5" name="Google Shape;3645;p58"/>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6" name="Google Shape;3646;p58"/>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7" name="Google Shape;3647;p58"/>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8" name="Google Shape;3648;p58"/>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49" name="Google Shape;3649;p58"/>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0" name="Google Shape;3650;p58"/>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51" name="Google Shape;3651;p58"/>
          <p:cNvGrpSpPr/>
          <p:nvPr/>
        </p:nvGrpSpPr>
        <p:grpSpPr>
          <a:xfrm>
            <a:off x="3341054" y="3741986"/>
            <a:ext cx="281146" cy="280834"/>
            <a:chOff x="5823294" y="2309751"/>
            <a:chExt cx="315327" cy="314978"/>
          </a:xfrm>
        </p:grpSpPr>
        <p:sp>
          <p:nvSpPr>
            <p:cNvPr id="3652" name="Google Shape;3652;p58"/>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3" name="Google Shape;3653;p58"/>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4" name="Google Shape;3654;p58"/>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5" name="Google Shape;3655;p58"/>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6" name="Google Shape;3656;p58"/>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7" name="Google Shape;3657;p58"/>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8" name="Google Shape;3658;p58"/>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59" name="Google Shape;3659;p58"/>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0" name="Google Shape;3660;p58"/>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1" name="Google Shape;3661;p58"/>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2" name="Google Shape;3662;p58"/>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3" name="Google Shape;3663;p58"/>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4" name="Google Shape;3664;p58"/>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5" name="Google Shape;3665;p58"/>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6" name="Google Shape;3666;p58"/>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7" name="Google Shape;3667;p58"/>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3668" name="Google Shape;3668;p58"/>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grpSp>
      <p:grpSp>
        <p:nvGrpSpPr>
          <p:cNvPr id="3669" name="Google Shape;3669;p58"/>
          <p:cNvGrpSpPr/>
          <p:nvPr/>
        </p:nvGrpSpPr>
        <p:grpSpPr>
          <a:xfrm>
            <a:off x="745252" y="1560046"/>
            <a:ext cx="238306" cy="279173"/>
            <a:chOff x="1522427" y="5398425"/>
            <a:chExt cx="238306" cy="279173"/>
          </a:xfrm>
        </p:grpSpPr>
        <p:sp>
          <p:nvSpPr>
            <p:cNvPr id="3670" name="Google Shape;3670;p58"/>
            <p:cNvSpPr/>
            <p:nvPr/>
          </p:nvSpPr>
          <p:spPr>
            <a:xfrm>
              <a:off x="1584535" y="5475473"/>
              <a:ext cx="125005" cy="125034"/>
            </a:xfrm>
            <a:custGeom>
              <a:avLst/>
              <a:gdLst/>
              <a:ahLst/>
              <a:cxnLst/>
              <a:rect l="l" t="t" r="r" b="b"/>
              <a:pathLst>
                <a:path w="187978" h="188021" extrusionOk="0">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1" name="Google Shape;3671;p58"/>
            <p:cNvSpPr/>
            <p:nvPr/>
          </p:nvSpPr>
          <p:spPr>
            <a:xfrm>
              <a:off x="1522427" y="5398425"/>
              <a:ext cx="238306" cy="279173"/>
            </a:xfrm>
            <a:custGeom>
              <a:avLst/>
              <a:gdLst/>
              <a:ahLst/>
              <a:cxnLst/>
              <a:rect l="l" t="t" r="r" b="b"/>
              <a:pathLst>
                <a:path w="358355" h="419809" extrusionOk="0">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2" name="Google Shape;3672;p58"/>
          <p:cNvGrpSpPr/>
          <p:nvPr/>
        </p:nvGrpSpPr>
        <p:grpSpPr>
          <a:xfrm>
            <a:off x="1188023" y="1555023"/>
            <a:ext cx="219166" cy="289218"/>
            <a:chOff x="1851309" y="5389266"/>
            <a:chExt cx="219166" cy="289218"/>
          </a:xfrm>
        </p:grpSpPr>
        <p:sp>
          <p:nvSpPr>
            <p:cNvPr id="3673" name="Google Shape;3673;p58"/>
            <p:cNvSpPr/>
            <p:nvPr/>
          </p:nvSpPr>
          <p:spPr>
            <a:xfrm>
              <a:off x="1930388" y="5477011"/>
              <a:ext cx="140087" cy="61136"/>
            </a:xfrm>
            <a:custGeom>
              <a:avLst/>
              <a:gdLst/>
              <a:ahLst/>
              <a:cxnLst/>
              <a:rect l="l" t="t" r="r" b="b"/>
              <a:pathLst>
                <a:path w="210657" h="91934" extrusionOk="0">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4" name="Google Shape;3674;p58"/>
            <p:cNvSpPr/>
            <p:nvPr/>
          </p:nvSpPr>
          <p:spPr>
            <a:xfrm>
              <a:off x="1930388" y="5529645"/>
              <a:ext cx="140044" cy="61108"/>
            </a:xfrm>
            <a:custGeom>
              <a:avLst/>
              <a:gdLst/>
              <a:ahLst/>
              <a:cxnLst/>
              <a:rect l="l" t="t" r="r" b="b"/>
              <a:pathLst>
                <a:path w="210593" h="91891" extrusionOk="0">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5" name="Google Shape;3675;p58"/>
            <p:cNvSpPr/>
            <p:nvPr/>
          </p:nvSpPr>
          <p:spPr>
            <a:xfrm>
              <a:off x="1851309" y="5389266"/>
              <a:ext cx="105029" cy="289218"/>
            </a:xfrm>
            <a:custGeom>
              <a:avLst/>
              <a:gdLst/>
              <a:ahLst/>
              <a:cxnLst/>
              <a:rect l="l" t="t" r="r" b="b"/>
              <a:pathLst>
                <a:path w="157939" h="434915" extrusionOk="0">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76" name="Google Shape;3676;p58"/>
          <p:cNvGrpSpPr/>
          <p:nvPr/>
        </p:nvGrpSpPr>
        <p:grpSpPr>
          <a:xfrm>
            <a:off x="2071878" y="1561658"/>
            <a:ext cx="198240" cy="275949"/>
            <a:chOff x="2161014" y="5391671"/>
            <a:chExt cx="198240" cy="275949"/>
          </a:xfrm>
        </p:grpSpPr>
        <p:sp>
          <p:nvSpPr>
            <p:cNvPr id="3677" name="Google Shape;3677;p58"/>
            <p:cNvSpPr/>
            <p:nvPr/>
          </p:nvSpPr>
          <p:spPr>
            <a:xfrm>
              <a:off x="2236229" y="5409043"/>
              <a:ext cx="8070" cy="8070"/>
            </a:xfrm>
            <a:custGeom>
              <a:avLst/>
              <a:gdLst/>
              <a:ahLst/>
              <a:cxnLst/>
              <a:rect l="l" t="t" r="r" b="b"/>
              <a:pathLst>
                <a:path w="12135" h="12135" extrusionOk="0">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8" name="Google Shape;3678;p58"/>
            <p:cNvSpPr/>
            <p:nvPr/>
          </p:nvSpPr>
          <p:spPr>
            <a:xfrm>
              <a:off x="2161043" y="5505153"/>
              <a:ext cx="158517" cy="162467"/>
            </a:xfrm>
            <a:custGeom>
              <a:avLst/>
              <a:gdLst/>
              <a:ahLst/>
              <a:cxnLst/>
              <a:rect l="l" t="t" r="r" b="b"/>
              <a:pathLst>
                <a:path w="238372" h="244311" extrusionOk="0">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79" name="Google Shape;3679;p58"/>
            <p:cNvSpPr/>
            <p:nvPr/>
          </p:nvSpPr>
          <p:spPr>
            <a:xfrm>
              <a:off x="2221862" y="5639701"/>
              <a:ext cx="36803" cy="8070"/>
            </a:xfrm>
            <a:custGeom>
              <a:avLst/>
              <a:gdLst/>
              <a:ahLst/>
              <a:cxnLst/>
              <a:rect l="l" t="t" r="r" b="b"/>
              <a:pathLst>
                <a:path w="55343" h="12135" extrusionOk="0">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0" name="Google Shape;3680;p58"/>
            <p:cNvSpPr/>
            <p:nvPr/>
          </p:nvSpPr>
          <p:spPr>
            <a:xfrm>
              <a:off x="2198365"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1" name="Google Shape;3681;p58"/>
            <p:cNvSpPr/>
            <p:nvPr/>
          </p:nvSpPr>
          <p:spPr>
            <a:xfrm>
              <a:off x="2244358" y="5569350"/>
              <a:ext cx="37833" cy="37833"/>
            </a:xfrm>
            <a:custGeom>
              <a:avLst/>
              <a:gdLst/>
              <a:ahLst/>
              <a:cxnLst/>
              <a:rect l="l" t="t" r="r" b="b"/>
              <a:pathLst>
                <a:path w="56892" h="56892" extrusionOk="0">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2" name="Google Shape;3682;p58"/>
            <p:cNvSpPr/>
            <p:nvPr/>
          </p:nvSpPr>
          <p:spPr>
            <a:xfrm>
              <a:off x="2161014" y="5391671"/>
              <a:ext cx="198240" cy="185047"/>
            </a:xfrm>
            <a:custGeom>
              <a:avLst/>
              <a:gdLst/>
              <a:ahLst/>
              <a:cxnLst/>
              <a:rect l="l" t="t" r="r" b="b"/>
              <a:pathLst>
                <a:path w="298105" h="278266" extrusionOk="0">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3" name="Google Shape;3683;p58"/>
            <p:cNvSpPr/>
            <p:nvPr/>
          </p:nvSpPr>
          <p:spPr>
            <a:xfrm>
              <a:off x="2288777" y="5442387"/>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4" name="Google Shape;3684;p58"/>
            <p:cNvSpPr/>
            <p:nvPr/>
          </p:nvSpPr>
          <p:spPr>
            <a:xfrm>
              <a:off x="2288777" y="5461076"/>
              <a:ext cx="38377" cy="8070"/>
            </a:xfrm>
            <a:custGeom>
              <a:avLst/>
              <a:gdLst/>
              <a:ahLst/>
              <a:cxnLst/>
              <a:rect l="l" t="t" r="r" b="b"/>
              <a:pathLst>
                <a:path w="57710" h="12135" extrusionOk="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5" name="Google Shape;3685;p58"/>
          <p:cNvGrpSpPr/>
          <p:nvPr/>
        </p:nvGrpSpPr>
        <p:grpSpPr>
          <a:xfrm>
            <a:off x="2478421" y="1574169"/>
            <a:ext cx="250984" cy="250926"/>
            <a:chOff x="2449855" y="5408528"/>
            <a:chExt cx="250984" cy="250926"/>
          </a:xfrm>
        </p:grpSpPr>
        <p:sp>
          <p:nvSpPr>
            <p:cNvPr id="3686" name="Google Shape;3686;p58"/>
            <p:cNvSpPr/>
            <p:nvPr/>
          </p:nvSpPr>
          <p:spPr>
            <a:xfrm>
              <a:off x="2449855" y="5408528"/>
              <a:ext cx="250984" cy="250926"/>
            </a:xfrm>
            <a:custGeom>
              <a:avLst/>
              <a:gdLst/>
              <a:ahLst/>
              <a:cxnLst/>
              <a:rect l="l" t="t" r="r" b="b"/>
              <a:pathLst>
                <a:path w="377419" h="377333" extrusionOk="0">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87" name="Google Shape;3687;p58"/>
            <p:cNvSpPr/>
            <p:nvPr/>
          </p:nvSpPr>
          <p:spPr>
            <a:xfrm>
              <a:off x="2573810" y="5419948"/>
              <a:ext cx="116600" cy="116591"/>
            </a:xfrm>
            <a:custGeom>
              <a:avLst/>
              <a:gdLst/>
              <a:ahLst/>
              <a:cxnLst/>
              <a:rect l="l" t="t" r="r" b="b"/>
              <a:pathLst>
                <a:path w="175338" h="175325" extrusionOk="0">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88" name="Google Shape;3688;p58"/>
          <p:cNvGrpSpPr/>
          <p:nvPr/>
        </p:nvGrpSpPr>
        <p:grpSpPr>
          <a:xfrm>
            <a:off x="2924129" y="1554768"/>
            <a:ext cx="239852" cy="289730"/>
            <a:chOff x="2861565" y="5403662"/>
            <a:chExt cx="259215" cy="313086"/>
          </a:xfrm>
        </p:grpSpPr>
        <p:sp>
          <p:nvSpPr>
            <p:cNvPr id="3689" name="Google Shape;3689;p58"/>
            <p:cNvSpPr/>
            <p:nvPr/>
          </p:nvSpPr>
          <p:spPr>
            <a:xfrm>
              <a:off x="2861565" y="5403662"/>
              <a:ext cx="215039" cy="313086"/>
            </a:xfrm>
            <a:custGeom>
              <a:avLst/>
              <a:gdLst/>
              <a:ahLst/>
              <a:cxnLst/>
              <a:rect l="l" t="t" r="r" b="b"/>
              <a:pathLst>
                <a:path w="323367" h="470806" extrusionOk="0">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0" name="Google Shape;3690;p58"/>
            <p:cNvSpPr/>
            <p:nvPr/>
          </p:nvSpPr>
          <p:spPr>
            <a:xfrm>
              <a:off x="3067434" y="5462479"/>
              <a:ext cx="38635" cy="38635"/>
            </a:xfrm>
            <a:custGeom>
              <a:avLst/>
              <a:gdLst/>
              <a:ahLst/>
              <a:cxnLst/>
              <a:rect l="l" t="t" r="r" b="b"/>
              <a:pathLst>
                <a:path w="58097" h="58097" extrusionOk="0">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1" name="Google Shape;3691;p58"/>
            <p:cNvSpPr/>
            <p:nvPr/>
          </p:nvSpPr>
          <p:spPr>
            <a:xfrm>
              <a:off x="3087039" y="5447796"/>
              <a:ext cx="33741" cy="33741"/>
            </a:xfrm>
            <a:custGeom>
              <a:avLst/>
              <a:gdLst/>
              <a:ahLst/>
              <a:cxnLst/>
              <a:rect l="l" t="t" r="r" b="b"/>
              <a:pathLst>
                <a:path w="50738" h="50738" extrusionOk="0">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692" name="Google Shape;3692;p58"/>
          <p:cNvGrpSpPr/>
          <p:nvPr/>
        </p:nvGrpSpPr>
        <p:grpSpPr>
          <a:xfrm>
            <a:off x="3338485" y="1554774"/>
            <a:ext cx="286284" cy="289717"/>
            <a:chOff x="3234378" y="5390470"/>
            <a:chExt cx="286284" cy="289717"/>
          </a:xfrm>
        </p:grpSpPr>
        <p:sp>
          <p:nvSpPr>
            <p:cNvPr id="3693" name="Google Shape;3693;p58"/>
            <p:cNvSpPr/>
            <p:nvPr/>
          </p:nvSpPr>
          <p:spPr>
            <a:xfrm>
              <a:off x="3252865" y="5390470"/>
              <a:ext cx="96948" cy="127894"/>
            </a:xfrm>
            <a:custGeom>
              <a:avLst/>
              <a:gdLst/>
              <a:ahLst/>
              <a:cxnLst/>
              <a:rect l="l" t="t" r="r" b="b"/>
              <a:pathLst>
                <a:path w="145786" h="192322" extrusionOk="0">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4" name="Google Shape;3694;p58"/>
            <p:cNvSpPr/>
            <p:nvPr/>
          </p:nvSpPr>
          <p:spPr>
            <a:xfrm>
              <a:off x="3408193" y="5550603"/>
              <a:ext cx="25184" cy="25184"/>
            </a:xfrm>
            <a:custGeom>
              <a:avLst/>
              <a:gdLst/>
              <a:ahLst/>
              <a:cxnLst/>
              <a:rect l="l" t="t" r="r" b="b"/>
              <a:pathLst>
                <a:path w="37871" h="37871" extrusionOk="0">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5" name="Google Shape;3695;p58"/>
            <p:cNvSpPr/>
            <p:nvPr/>
          </p:nvSpPr>
          <p:spPr>
            <a:xfrm>
              <a:off x="3438817" y="5558932"/>
              <a:ext cx="65564" cy="8528"/>
            </a:xfrm>
            <a:custGeom>
              <a:avLst/>
              <a:gdLst/>
              <a:ahLst/>
              <a:cxnLst/>
              <a:rect l="l" t="t" r="r" b="b"/>
              <a:pathLst>
                <a:path w="98593" h="12824" extrusionOk="0">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6" name="Google Shape;3696;p58"/>
            <p:cNvSpPr/>
            <p:nvPr/>
          </p:nvSpPr>
          <p:spPr>
            <a:xfrm>
              <a:off x="3393425" y="5485605"/>
              <a:ext cx="127237" cy="106260"/>
            </a:xfrm>
            <a:custGeom>
              <a:avLst/>
              <a:gdLst/>
              <a:ahLst/>
              <a:cxnLst/>
              <a:rect l="l" t="t" r="r" b="b"/>
              <a:pathLst>
                <a:path w="191334" h="159790" extrusionOk="0">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7" name="Google Shape;3697;p58"/>
            <p:cNvSpPr/>
            <p:nvPr/>
          </p:nvSpPr>
          <p:spPr>
            <a:xfrm>
              <a:off x="3408193" y="5501718"/>
              <a:ext cx="25184" cy="25184"/>
            </a:xfrm>
            <a:custGeom>
              <a:avLst/>
              <a:gdLst/>
              <a:ahLst/>
              <a:cxnLst/>
              <a:rect l="l" t="t" r="r" b="b"/>
              <a:pathLst>
                <a:path w="37871" h="37871" extrusionOk="0">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8" name="Google Shape;3698;p58"/>
            <p:cNvSpPr/>
            <p:nvPr/>
          </p:nvSpPr>
          <p:spPr>
            <a:xfrm>
              <a:off x="3438817" y="5510047"/>
              <a:ext cx="65564" cy="8528"/>
            </a:xfrm>
            <a:custGeom>
              <a:avLst/>
              <a:gdLst/>
              <a:ahLst/>
              <a:cxnLst/>
              <a:rect l="l" t="t" r="r" b="b"/>
              <a:pathLst>
                <a:path w="98593" h="12824" extrusionOk="0">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699" name="Google Shape;3699;p58"/>
            <p:cNvSpPr/>
            <p:nvPr/>
          </p:nvSpPr>
          <p:spPr>
            <a:xfrm>
              <a:off x="3340458" y="5426358"/>
              <a:ext cx="96071" cy="50255"/>
            </a:xfrm>
            <a:custGeom>
              <a:avLst/>
              <a:gdLst/>
              <a:ahLst/>
              <a:cxnLst/>
              <a:rect l="l" t="t" r="r" b="b"/>
              <a:pathLst>
                <a:path w="144468" h="75571" extrusionOk="0">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0" name="Google Shape;3700;p58"/>
            <p:cNvSpPr/>
            <p:nvPr/>
          </p:nvSpPr>
          <p:spPr>
            <a:xfrm>
              <a:off x="3382942" y="5597649"/>
              <a:ext cx="95400" cy="64885"/>
            </a:xfrm>
            <a:custGeom>
              <a:avLst/>
              <a:gdLst/>
              <a:ahLst/>
              <a:cxnLst/>
              <a:rect l="l" t="t" r="r" b="b"/>
              <a:pathLst>
                <a:path w="143459" h="97571" extrusionOk="0">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1" name="Google Shape;3701;p58"/>
            <p:cNvSpPr/>
            <p:nvPr/>
          </p:nvSpPr>
          <p:spPr>
            <a:xfrm>
              <a:off x="3234378" y="5546682"/>
              <a:ext cx="126220" cy="133505"/>
            </a:xfrm>
            <a:custGeom>
              <a:avLst/>
              <a:gdLst/>
              <a:ahLst/>
              <a:cxnLst/>
              <a:rect l="l" t="t" r="r" b="b"/>
              <a:pathLst>
                <a:path w="189804" h="200759" extrusionOk="0">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2" name="Google Shape;3702;p58"/>
          <p:cNvGrpSpPr/>
          <p:nvPr/>
        </p:nvGrpSpPr>
        <p:grpSpPr>
          <a:xfrm>
            <a:off x="727123" y="2017469"/>
            <a:ext cx="274565" cy="241883"/>
            <a:chOff x="3651126" y="5425758"/>
            <a:chExt cx="274565" cy="241883"/>
          </a:xfrm>
        </p:grpSpPr>
        <p:sp>
          <p:nvSpPr>
            <p:cNvPr id="3703" name="Google Shape;3703;p58"/>
            <p:cNvSpPr/>
            <p:nvPr/>
          </p:nvSpPr>
          <p:spPr>
            <a:xfrm>
              <a:off x="3651126" y="5425758"/>
              <a:ext cx="274565" cy="241883"/>
            </a:xfrm>
            <a:custGeom>
              <a:avLst/>
              <a:gdLst/>
              <a:ahLst/>
              <a:cxnLst/>
              <a:rect l="l" t="t" r="r" b="b"/>
              <a:pathLst>
                <a:path w="412880" h="363734" extrusionOk="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4" name="Google Shape;3704;p58"/>
            <p:cNvSpPr/>
            <p:nvPr/>
          </p:nvSpPr>
          <p:spPr>
            <a:xfrm>
              <a:off x="3757666" y="5450904"/>
              <a:ext cx="61614" cy="50208"/>
            </a:xfrm>
            <a:custGeom>
              <a:avLst/>
              <a:gdLst/>
              <a:ahLst/>
              <a:cxnLst/>
              <a:rect l="l" t="t" r="r" b="b"/>
              <a:pathLst>
                <a:path w="92652" h="75501" extrusionOk="0">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05" name="Google Shape;3705;p58"/>
          <p:cNvGrpSpPr/>
          <p:nvPr/>
        </p:nvGrpSpPr>
        <p:grpSpPr>
          <a:xfrm>
            <a:off x="2042281" y="2009666"/>
            <a:ext cx="257433" cy="257490"/>
            <a:chOff x="5071278" y="1253207"/>
            <a:chExt cx="387059" cy="387145"/>
          </a:xfrm>
        </p:grpSpPr>
        <p:sp>
          <p:nvSpPr>
            <p:cNvPr id="3706" name="Google Shape;3706;p58"/>
            <p:cNvSpPr/>
            <p:nvPr/>
          </p:nvSpPr>
          <p:spPr>
            <a:xfrm>
              <a:off x="5071278" y="1253207"/>
              <a:ext cx="387059" cy="387145"/>
            </a:xfrm>
            <a:custGeom>
              <a:avLst/>
              <a:gdLst/>
              <a:ahLst/>
              <a:cxnLst/>
              <a:rect l="l" t="t" r="r" b="b"/>
              <a:pathLst>
                <a:path w="387059" h="387145" extrusionOk="0">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7" name="Google Shape;3707;p58"/>
            <p:cNvSpPr/>
            <p:nvPr/>
          </p:nvSpPr>
          <p:spPr>
            <a:xfrm>
              <a:off x="5150764" y="1332866"/>
              <a:ext cx="227786" cy="227915"/>
            </a:xfrm>
            <a:custGeom>
              <a:avLst/>
              <a:gdLst/>
              <a:ahLst/>
              <a:cxnLst/>
              <a:rect l="l" t="t" r="r" b="b"/>
              <a:pathLst>
                <a:path w="227786" h="227915" extrusionOk="0">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8" name="Google Shape;3708;p58"/>
            <p:cNvSpPr/>
            <p:nvPr/>
          </p:nvSpPr>
          <p:spPr>
            <a:xfrm>
              <a:off x="5206581" y="1388640"/>
              <a:ext cx="116497" cy="116496"/>
            </a:xfrm>
            <a:custGeom>
              <a:avLst/>
              <a:gdLst/>
              <a:ahLst/>
              <a:cxnLst/>
              <a:rect l="l" t="t" r="r" b="b"/>
              <a:pathLst>
                <a:path w="116497" h="116496" extrusionOk="0">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09" name="Google Shape;3709;p58"/>
            <p:cNvSpPr/>
            <p:nvPr/>
          </p:nvSpPr>
          <p:spPr>
            <a:xfrm>
              <a:off x="5232661" y="1414762"/>
              <a:ext cx="64208" cy="64208"/>
            </a:xfrm>
            <a:custGeom>
              <a:avLst/>
              <a:gdLst/>
              <a:ahLst/>
              <a:cxnLst/>
              <a:rect l="l" t="t" r="r" b="b"/>
              <a:pathLst>
                <a:path w="64208" h="64208" extrusionOk="0">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10" name="Google Shape;3710;p58"/>
          <p:cNvGrpSpPr/>
          <p:nvPr/>
        </p:nvGrpSpPr>
        <p:grpSpPr>
          <a:xfrm>
            <a:off x="2504893" y="2005907"/>
            <a:ext cx="198040" cy="265007"/>
            <a:chOff x="4707347" y="5429479"/>
            <a:chExt cx="198040" cy="265007"/>
          </a:xfrm>
        </p:grpSpPr>
        <p:sp>
          <p:nvSpPr>
            <p:cNvPr id="3711" name="Google Shape;3711;p58"/>
            <p:cNvSpPr/>
            <p:nvPr/>
          </p:nvSpPr>
          <p:spPr>
            <a:xfrm>
              <a:off x="4707376" y="5429479"/>
              <a:ext cx="101910" cy="164012"/>
            </a:xfrm>
            <a:custGeom>
              <a:avLst/>
              <a:gdLst/>
              <a:ahLst/>
              <a:cxnLst/>
              <a:rect l="l" t="t" r="r" b="b"/>
              <a:pathLst>
                <a:path w="153248" h="246635" extrusionOk="0">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2" name="Google Shape;3712;p58"/>
            <p:cNvSpPr/>
            <p:nvPr/>
          </p:nvSpPr>
          <p:spPr>
            <a:xfrm>
              <a:off x="4707347" y="5429479"/>
              <a:ext cx="198040" cy="265007"/>
            </a:xfrm>
            <a:custGeom>
              <a:avLst/>
              <a:gdLst/>
              <a:ahLst/>
              <a:cxnLst/>
              <a:rect l="l" t="t" r="r" b="b"/>
              <a:pathLst>
                <a:path w="297804" h="398507" extrusionOk="0">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3" name="Google Shape;3713;p58"/>
            <p:cNvSpPr/>
            <p:nvPr/>
          </p:nvSpPr>
          <p:spPr>
            <a:xfrm>
              <a:off x="4826438" y="5651722"/>
              <a:ext cx="47850" cy="9930"/>
            </a:xfrm>
            <a:custGeom>
              <a:avLst/>
              <a:gdLst/>
              <a:ahLst/>
              <a:cxnLst/>
              <a:rect l="l" t="t" r="r" b="b"/>
              <a:pathLst>
                <a:path w="71955" h="14933" extrusionOk="0">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4" name="Google Shape;3714;p58"/>
            <p:cNvSpPr/>
            <p:nvPr/>
          </p:nvSpPr>
          <p:spPr>
            <a:xfrm>
              <a:off x="4741435" y="5651722"/>
              <a:ext cx="47849" cy="9930"/>
            </a:xfrm>
            <a:custGeom>
              <a:avLst/>
              <a:gdLst/>
              <a:ahLst/>
              <a:cxnLst/>
              <a:rect l="l" t="t" r="r" b="b"/>
              <a:pathLst>
                <a:path w="71954" h="14933" extrusionOk="0">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5" name="Google Shape;3715;p58"/>
            <p:cNvSpPr/>
            <p:nvPr/>
          </p:nvSpPr>
          <p:spPr>
            <a:xfrm>
              <a:off x="4835225" y="5482828"/>
              <a:ext cx="38606" cy="7841"/>
            </a:xfrm>
            <a:custGeom>
              <a:avLst/>
              <a:gdLst/>
              <a:ahLst/>
              <a:cxnLst/>
              <a:rect l="l" t="t" r="r" b="b"/>
              <a:pathLst>
                <a:path w="58054" h="11791" extrusionOk="0">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6" name="Google Shape;3716;p58"/>
            <p:cNvSpPr/>
            <p:nvPr/>
          </p:nvSpPr>
          <p:spPr>
            <a:xfrm>
              <a:off x="4739059" y="5505754"/>
              <a:ext cx="134707" cy="7841"/>
            </a:xfrm>
            <a:custGeom>
              <a:avLst/>
              <a:gdLst/>
              <a:ahLst/>
              <a:cxnLst/>
              <a:rect l="l" t="t" r="r" b="b"/>
              <a:pathLst>
                <a:path w="202567" h="11791" extrusionOk="0">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7" name="Google Shape;3717;p58"/>
            <p:cNvSpPr/>
            <p:nvPr/>
          </p:nvSpPr>
          <p:spPr>
            <a:xfrm>
              <a:off x="4739059" y="5527334"/>
              <a:ext cx="134707" cy="7841"/>
            </a:xfrm>
            <a:custGeom>
              <a:avLst/>
              <a:gdLst/>
              <a:ahLst/>
              <a:cxnLst/>
              <a:rect l="l" t="t" r="r" b="b"/>
              <a:pathLst>
                <a:path w="202567" h="11791" extrusionOk="0">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8" name="Google Shape;3718;p58"/>
            <p:cNvSpPr/>
            <p:nvPr/>
          </p:nvSpPr>
          <p:spPr>
            <a:xfrm>
              <a:off x="4739059" y="554888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19" name="Google Shape;3719;p58"/>
            <p:cNvSpPr/>
            <p:nvPr/>
          </p:nvSpPr>
          <p:spPr>
            <a:xfrm>
              <a:off x="4739059" y="5570466"/>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0" name="Google Shape;3720;p58"/>
            <p:cNvSpPr/>
            <p:nvPr/>
          </p:nvSpPr>
          <p:spPr>
            <a:xfrm>
              <a:off x="4739059" y="5592018"/>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1" name="Google Shape;3721;p58"/>
            <p:cNvSpPr/>
            <p:nvPr/>
          </p:nvSpPr>
          <p:spPr>
            <a:xfrm>
              <a:off x="4739059" y="5612024"/>
              <a:ext cx="41124" cy="7841"/>
            </a:xfrm>
            <a:custGeom>
              <a:avLst/>
              <a:gdLst/>
              <a:ahLst/>
              <a:cxnLst/>
              <a:rect l="l" t="t" r="r" b="b"/>
              <a:pathLst>
                <a:path w="61841" h="11791" extrusionOk="0">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2" name="Google Shape;3722;p58"/>
            <p:cNvSpPr/>
            <p:nvPr/>
          </p:nvSpPr>
          <p:spPr>
            <a:xfrm>
              <a:off x="4797646" y="5549401"/>
              <a:ext cx="76125" cy="76125"/>
            </a:xfrm>
            <a:custGeom>
              <a:avLst/>
              <a:gdLst/>
              <a:ahLst/>
              <a:cxnLst/>
              <a:rect l="l" t="t" r="r" b="b"/>
              <a:pathLst>
                <a:path w="114473" h="114474" extrusionOk="0">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3" name="Google Shape;3723;p58"/>
          <p:cNvGrpSpPr/>
          <p:nvPr/>
        </p:nvGrpSpPr>
        <p:grpSpPr>
          <a:xfrm>
            <a:off x="2910611" y="1990922"/>
            <a:ext cx="266888" cy="294979"/>
            <a:chOff x="4994277" y="5388350"/>
            <a:chExt cx="281765" cy="311455"/>
          </a:xfrm>
        </p:grpSpPr>
        <p:sp>
          <p:nvSpPr>
            <p:cNvPr id="3724" name="Google Shape;3724;p58"/>
            <p:cNvSpPr/>
            <p:nvPr/>
          </p:nvSpPr>
          <p:spPr>
            <a:xfrm>
              <a:off x="5091839" y="5581543"/>
              <a:ext cx="86599" cy="86599"/>
            </a:xfrm>
            <a:custGeom>
              <a:avLst/>
              <a:gdLst/>
              <a:ahLst/>
              <a:cxnLst/>
              <a:rect l="l" t="t" r="r" b="b"/>
              <a:pathLst>
                <a:path w="130224" h="130224" extrusionOk="0">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5" name="Google Shape;3725;p58"/>
            <p:cNvSpPr/>
            <p:nvPr/>
          </p:nvSpPr>
          <p:spPr>
            <a:xfrm>
              <a:off x="4994277" y="5388350"/>
              <a:ext cx="281765" cy="311455"/>
            </a:xfrm>
            <a:custGeom>
              <a:avLst/>
              <a:gdLst/>
              <a:ahLst/>
              <a:cxnLst/>
              <a:rect l="l" t="t" r="r" b="b"/>
              <a:pathLst>
                <a:path w="423707" h="468353" extrusionOk="0">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26" name="Google Shape;3726;p58"/>
          <p:cNvGrpSpPr/>
          <p:nvPr/>
        </p:nvGrpSpPr>
        <p:grpSpPr>
          <a:xfrm>
            <a:off x="3343632" y="2000395"/>
            <a:ext cx="275990" cy="276032"/>
            <a:chOff x="5336961" y="5410610"/>
            <a:chExt cx="275990" cy="276032"/>
          </a:xfrm>
        </p:grpSpPr>
        <p:sp>
          <p:nvSpPr>
            <p:cNvPr id="3727" name="Google Shape;3727;p58"/>
            <p:cNvSpPr/>
            <p:nvPr/>
          </p:nvSpPr>
          <p:spPr>
            <a:xfrm>
              <a:off x="5336961" y="5410610"/>
              <a:ext cx="275990" cy="276032"/>
            </a:xfrm>
            <a:custGeom>
              <a:avLst/>
              <a:gdLst/>
              <a:ahLst/>
              <a:cxnLst/>
              <a:rect l="l" t="t" r="r" b="b"/>
              <a:pathLst>
                <a:path w="415022" h="415086" extrusionOk="0">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8" name="Google Shape;3728;p58"/>
            <p:cNvSpPr/>
            <p:nvPr/>
          </p:nvSpPr>
          <p:spPr>
            <a:xfrm>
              <a:off x="5426130" y="5435456"/>
              <a:ext cx="162610" cy="162042"/>
            </a:xfrm>
            <a:custGeom>
              <a:avLst/>
              <a:gdLst/>
              <a:ahLst/>
              <a:cxnLst/>
              <a:rect l="l" t="t" r="r" b="b"/>
              <a:pathLst>
                <a:path w="244527" h="243672" extrusionOk="0">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29" name="Google Shape;3729;p58"/>
            <p:cNvSpPr/>
            <p:nvPr/>
          </p:nvSpPr>
          <p:spPr>
            <a:xfrm>
              <a:off x="5468460" y="5455667"/>
              <a:ext cx="77888" cy="92523"/>
            </a:xfrm>
            <a:custGeom>
              <a:avLst/>
              <a:gdLst/>
              <a:ahLst/>
              <a:cxnLst/>
              <a:rect l="l" t="t" r="r" b="b"/>
              <a:pathLst>
                <a:path w="117125" h="139132" extrusionOk="0">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0" name="Google Shape;3730;p58"/>
            <p:cNvSpPr/>
            <p:nvPr/>
          </p:nvSpPr>
          <p:spPr>
            <a:xfrm>
              <a:off x="5493789" y="5549401"/>
              <a:ext cx="27244" cy="27330"/>
            </a:xfrm>
            <a:custGeom>
              <a:avLst/>
              <a:gdLst/>
              <a:ahLst/>
              <a:cxnLst/>
              <a:rect l="l" t="t" r="r" b="b"/>
              <a:pathLst>
                <a:path w="40969" h="41098" extrusionOk="0">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1" name="Google Shape;3731;p58"/>
          <p:cNvGrpSpPr/>
          <p:nvPr/>
        </p:nvGrpSpPr>
        <p:grpSpPr>
          <a:xfrm>
            <a:off x="3782471" y="2004874"/>
            <a:ext cx="266881" cy="267073"/>
            <a:chOff x="1530727" y="5816836"/>
            <a:chExt cx="266881" cy="267073"/>
          </a:xfrm>
        </p:grpSpPr>
        <p:sp>
          <p:nvSpPr>
            <p:cNvPr id="3732" name="Google Shape;3732;p58"/>
            <p:cNvSpPr/>
            <p:nvPr/>
          </p:nvSpPr>
          <p:spPr>
            <a:xfrm>
              <a:off x="1530727" y="5884754"/>
              <a:ext cx="266781" cy="199156"/>
            </a:xfrm>
            <a:custGeom>
              <a:avLst/>
              <a:gdLst/>
              <a:ahLst/>
              <a:cxnLst/>
              <a:rect l="l" t="t" r="r" b="b"/>
              <a:pathLst>
                <a:path w="401175" h="299482" extrusionOk="0">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3" name="Google Shape;3733;p58"/>
            <p:cNvSpPr/>
            <p:nvPr/>
          </p:nvSpPr>
          <p:spPr>
            <a:xfrm>
              <a:off x="1710724" y="5971162"/>
              <a:ext cx="29591" cy="29591"/>
            </a:xfrm>
            <a:custGeom>
              <a:avLst/>
              <a:gdLst/>
              <a:ahLst/>
              <a:cxnLst/>
              <a:rect l="l" t="t" r="r" b="b"/>
              <a:pathLst>
                <a:path w="44498" h="44498" extrusionOk="0">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4" name="Google Shape;3734;p58"/>
            <p:cNvSpPr/>
            <p:nvPr/>
          </p:nvSpPr>
          <p:spPr>
            <a:xfrm>
              <a:off x="1743981" y="5843998"/>
              <a:ext cx="18601" cy="26472"/>
            </a:xfrm>
            <a:custGeom>
              <a:avLst/>
              <a:gdLst/>
              <a:ahLst/>
              <a:cxnLst/>
              <a:rect l="l" t="t" r="r" b="b"/>
              <a:pathLst>
                <a:path w="27972" h="39807" extrusionOk="0">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5" name="Google Shape;3735;p58"/>
            <p:cNvSpPr/>
            <p:nvPr/>
          </p:nvSpPr>
          <p:spPr>
            <a:xfrm>
              <a:off x="1698188" y="5816836"/>
              <a:ext cx="99420" cy="99420"/>
            </a:xfrm>
            <a:custGeom>
              <a:avLst/>
              <a:gdLst/>
              <a:ahLst/>
              <a:cxnLst/>
              <a:rect l="l" t="t" r="r" b="b"/>
              <a:pathLst>
                <a:path w="149504" h="149504" extrusionOk="0">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6" name="Google Shape;3736;p58"/>
            <p:cNvSpPr/>
            <p:nvPr/>
          </p:nvSpPr>
          <p:spPr>
            <a:xfrm>
              <a:off x="1713301" y="5830546"/>
              <a:ext cx="70628" cy="72004"/>
            </a:xfrm>
            <a:custGeom>
              <a:avLst/>
              <a:gdLst/>
              <a:ahLst/>
              <a:cxnLst/>
              <a:rect l="l" t="t" r="r" b="b"/>
              <a:pathLst>
                <a:path w="106208" h="108276" extrusionOk="0">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37" name="Google Shape;3737;p58"/>
          <p:cNvGrpSpPr/>
          <p:nvPr/>
        </p:nvGrpSpPr>
        <p:grpSpPr>
          <a:xfrm>
            <a:off x="731013" y="2440115"/>
            <a:ext cx="266881" cy="266846"/>
            <a:chOff x="1929987" y="5862716"/>
            <a:chExt cx="216870" cy="216842"/>
          </a:xfrm>
        </p:grpSpPr>
        <p:sp>
          <p:nvSpPr>
            <p:cNvPr id="3738" name="Google Shape;3738;p58"/>
            <p:cNvSpPr/>
            <p:nvPr/>
          </p:nvSpPr>
          <p:spPr>
            <a:xfrm>
              <a:off x="1929987" y="5862716"/>
              <a:ext cx="216870" cy="216842"/>
            </a:xfrm>
            <a:custGeom>
              <a:avLst/>
              <a:gdLst/>
              <a:ahLst/>
              <a:cxnLst/>
              <a:rect l="l" t="t" r="r" b="b"/>
              <a:pathLst>
                <a:path w="326121" h="326078" extrusionOk="0">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39" name="Google Shape;3739;p58"/>
            <p:cNvSpPr/>
            <p:nvPr/>
          </p:nvSpPr>
          <p:spPr>
            <a:xfrm>
              <a:off x="1990451" y="5915942"/>
              <a:ext cx="98801" cy="116544"/>
            </a:xfrm>
            <a:custGeom>
              <a:avLst/>
              <a:gdLst/>
              <a:ahLst/>
              <a:cxnLst/>
              <a:rect l="l" t="t" r="r" b="b"/>
              <a:pathLst>
                <a:path w="148573" h="175254" extrusionOk="0">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40" name="Google Shape;3740;p58"/>
          <p:cNvGrpSpPr/>
          <p:nvPr/>
        </p:nvGrpSpPr>
        <p:grpSpPr>
          <a:xfrm>
            <a:off x="1152778" y="2449407"/>
            <a:ext cx="289658" cy="248187"/>
            <a:chOff x="2203916" y="5852813"/>
            <a:chExt cx="310725" cy="266266"/>
          </a:xfrm>
        </p:grpSpPr>
        <p:sp>
          <p:nvSpPr>
            <p:cNvPr id="3741" name="Google Shape;3741;p58"/>
            <p:cNvSpPr/>
            <p:nvPr/>
          </p:nvSpPr>
          <p:spPr>
            <a:xfrm>
              <a:off x="2203916" y="5852813"/>
              <a:ext cx="132732" cy="266266"/>
            </a:xfrm>
            <a:custGeom>
              <a:avLst/>
              <a:gdLst/>
              <a:ahLst/>
              <a:cxnLst/>
              <a:rect l="l" t="t" r="r" b="b"/>
              <a:pathLst>
                <a:path w="199597" h="400400" extrusionOk="0">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2" name="Google Shape;3742;p58"/>
            <p:cNvSpPr/>
            <p:nvPr/>
          </p:nvSpPr>
          <p:spPr>
            <a:xfrm>
              <a:off x="2225411" y="6067300"/>
              <a:ext cx="31137" cy="31137"/>
            </a:xfrm>
            <a:custGeom>
              <a:avLst/>
              <a:gdLst/>
              <a:ahLst/>
              <a:cxnLst/>
              <a:rect l="l" t="t" r="r" b="b"/>
              <a:pathLst>
                <a:path w="46822" h="46822" extrusionOk="0">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3" name="Google Shape;3743;p58"/>
            <p:cNvSpPr/>
            <p:nvPr/>
          </p:nvSpPr>
          <p:spPr>
            <a:xfrm>
              <a:off x="2285600" y="6067300"/>
              <a:ext cx="31137" cy="31137"/>
            </a:xfrm>
            <a:custGeom>
              <a:avLst/>
              <a:gdLst/>
              <a:ahLst/>
              <a:cxnLst/>
              <a:rect l="l" t="t" r="r" b="b"/>
              <a:pathLst>
                <a:path w="46822" h="46822" extrusionOk="0">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4" name="Google Shape;3744;p58"/>
            <p:cNvSpPr/>
            <p:nvPr/>
          </p:nvSpPr>
          <p:spPr>
            <a:xfrm>
              <a:off x="2226041" y="5931006"/>
              <a:ext cx="88431" cy="88431"/>
            </a:xfrm>
            <a:custGeom>
              <a:avLst/>
              <a:gdLst/>
              <a:ahLst/>
              <a:cxnLst/>
              <a:rect l="l" t="t" r="r" b="b"/>
              <a:pathLst>
                <a:path w="132979" h="132979" extrusionOk="0">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5" name="Google Shape;3745;p58"/>
            <p:cNvSpPr/>
            <p:nvPr/>
          </p:nvSpPr>
          <p:spPr>
            <a:xfrm>
              <a:off x="2256150" y="5949552"/>
              <a:ext cx="28361" cy="34914"/>
            </a:xfrm>
            <a:custGeom>
              <a:avLst/>
              <a:gdLst/>
              <a:ahLst/>
              <a:cxnLst/>
              <a:rect l="l" t="t" r="r" b="b"/>
              <a:pathLst>
                <a:path w="42648" h="52503" extrusionOk="0">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6" name="Google Shape;3746;p58"/>
            <p:cNvSpPr/>
            <p:nvPr/>
          </p:nvSpPr>
          <p:spPr>
            <a:xfrm>
              <a:off x="2381966" y="5852813"/>
              <a:ext cx="132675" cy="266266"/>
            </a:xfrm>
            <a:custGeom>
              <a:avLst/>
              <a:gdLst/>
              <a:ahLst/>
              <a:cxnLst/>
              <a:rect l="l" t="t" r="r" b="b"/>
              <a:pathLst>
                <a:path w="199511" h="400400" extrusionOk="0">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7" name="Google Shape;3747;p58"/>
            <p:cNvSpPr/>
            <p:nvPr/>
          </p:nvSpPr>
          <p:spPr>
            <a:xfrm>
              <a:off x="2403432"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8" name="Google Shape;3748;p58"/>
            <p:cNvSpPr/>
            <p:nvPr/>
          </p:nvSpPr>
          <p:spPr>
            <a:xfrm>
              <a:off x="2463650" y="6067329"/>
              <a:ext cx="31137" cy="31137"/>
            </a:xfrm>
            <a:custGeom>
              <a:avLst/>
              <a:gdLst/>
              <a:ahLst/>
              <a:cxnLst/>
              <a:rect l="l" t="t" r="r" b="b"/>
              <a:pathLst>
                <a:path w="46822" h="46822" extrusionOk="0">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49" name="Google Shape;3749;p58"/>
            <p:cNvSpPr/>
            <p:nvPr/>
          </p:nvSpPr>
          <p:spPr>
            <a:xfrm>
              <a:off x="2404091" y="5931035"/>
              <a:ext cx="88431" cy="88431"/>
            </a:xfrm>
            <a:custGeom>
              <a:avLst/>
              <a:gdLst/>
              <a:ahLst/>
              <a:cxnLst/>
              <a:rect l="l" t="t" r="r" b="b"/>
              <a:pathLst>
                <a:path w="132979" h="132979" extrusionOk="0">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0" name="Google Shape;3750;p58"/>
            <p:cNvSpPr/>
            <p:nvPr/>
          </p:nvSpPr>
          <p:spPr>
            <a:xfrm>
              <a:off x="2434171" y="5949552"/>
              <a:ext cx="28390" cy="34914"/>
            </a:xfrm>
            <a:custGeom>
              <a:avLst/>
              <a:gdLst/>
              <a:ahLst/>
              <a:cxnLst/>
              <a:rect l="l" t="t" r="r" b="b"/>
              <a:pathLst>
                <a:path w="42691" h="52503" extrusionOk="0">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1" name="Google Shape;3751;p58"/>
            <p:cNvSpPr/>
            <p:nvPr/>
          </p:nvSpPr>
          <p:spPr>
            <a:xfrm>
              <a:off x="2343701" y="5931851"/>
              <a:ext cx="30445" cy="30464"/>
            </a:xfrm>
            <a:custGeom>
              <a:avLst/>
              <a:gdLst/>
              <a:ahLst/>
              <a:cxnLst/>
              <a:rect l="l" t="t" r="r" b="b"/>
              <a:pathLst>
                <a:path w="45782" h="45811" extrusionOk="0">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2" name="Google Shape;3752;p58"/>
            <p:cNvSpPr/>
            <p:nvPr/>
          </p:nvSpPr>
          <p:spPr>
            <a:xfrm>
              <a:off x="2343765" y="6009614"/>
              <a:ext cx="30385" cy="30464"/>
            </a:xfrm>
            <a:custGeom>
              <a:avLst/>
              <a:gdLst/>
              <a:ahLst/>
              <a:cxnLst/>
              <a:rect l="l" t="t" r="r" b="b"/>
              <a:pathLst>
                <a:path w="45692" h="45811" extrusionOk="0">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3" name="Google Shape;3753;p58"/>
          <p:cNvGrpSpPr/>
          <p:nvPr/>
        </p:nvGrpSpPr>
        <p:grpSpPr>
          <a:xfrm>
            <a:off x="1631791" y="2427991"/>
            <a:ext cx="198247" cy="291019"/>
            <a:chOff x="2608071" y="5829001"/>
            <a:chExt cx="219933" cy="322816"/>
          </a:xfrm>
        </p:grpSpPr>
        <p:sp>
          <p:nvSpPr>
            <p:cNvPr id="3754" name="Google Shape;3754;p58"/>
            <p:cNvSpPr/>
            <p:nvPr/>
          </p:nvSpPr>
          <p:spPr>
            <a:xfrm>
              <a:off x="2608071" y="5829001"/>
              <a:ext cx="219933" cy="322816"/>
            </a:xfrm>
            <a:custGeom>
              <a:avLst/>
              <a:gdLst/>
              <a:ahLst/>
              <a:cxnLst/>
              <a:rect l="l" t="t" r="r" b="b"/>
              <a:pathLst>
                <a:path w="330726" h="485438" extrusionOk="0">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5" name="Google Shape;3755;p58"/>
            <p:cNvSpPr/>
            <p:nvPr/>
          </p:nvSpPr>
          <p:spPr>
            <a:xfrm>
              <a:off x="2637693" y="5849436"/>
              <a:ext cx="160721" cy="160721"/>
            </a:xfrm>
            <a:custGeom>
              <a:avLst/>
              <a:gdLst/>
              <a:ahLst/>
              <a:cxnLst/>
              <a:rect l="l" t="t" r="r" b="b"/>
              <a:pathLst>
                <a:path w="241686" h="241686" extrusionOk="0">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6" name="Google Shape;3756;p58"/>
            <p:cNvSpPr/>
            <p:nvPr/>
          </p:nvSpPr>
          <p:spPr>
            <a:xfrm>
              <a:off x="2703149" y="5869070"/>
              <a:ext cx="29820" cy="29820"/>
            </a:xfrm>
            <a:custGeom>
              <a:avLst/>
              <a:gdLst/>
              <a:ahLst/>
              <a:cxnLst/>
              <a:rect l="l" t="t" r="r" b="b"/>
              <a:pathLst>
                <a:path w="44842" h="44842" extrusionOk="0">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57" name="Google Shape;3757;p58"/>
            <p:cNvSpPr/>
            <p:nvPr/>
          </p:nvSpPr>
          <p:spPr>
            <a:xfrm>
              <a:off x="2703149" y="5909826"/>
              <a:ext cx="29820" cy="80761"/>
            </a:xfrm>
            <a:custGeom>
              <a:avLst/>
              <a:gdLst/>
              <a:ahLst/>
              <a:cxnLst/>
              <a:rect l="l" t="t" r="r" b="b"/>
              <a:pathLst>
                <a:path w="44842" h="121445" extrusionOk="0">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58" name="Google Shape;3758;p58"/>
          <p:cNvGrpSpPr/>
          <p:nvPr/>
        </p:nvGrpSpPr>
        <p:grpSpPr>
          <a:xfrm>
            <a:off x="2033613" y="2436199"/>
            <a:ext cx="274592" cy="274655"/>
            <a:chOff x="2928280" y="5825680"/>
            <a:chExt cx="254135" cy="254193"/>
          </a:xfrm>
        </p:grpSpPr>
        <p:sp>
          <p:nvSpPr>
            <p:cNvPr id="3759" name="Google Shape;3759;p58"/>
            <p:cNvSpPr/>
            <p:nvPr/>
          </p:nvSpPr>
          <p:spPr>
            <a:xfrm>
              <a:off x="3008046" y="5869615"/>
              <a:ext cx="94624" cy="127809"/>
            </a:xfrm>
            <a:custGeom>
              <a:avLst/>
              <a:gdLst/>
              <a:ahLst/>
              <a:cxnLst/>
              <a:rect l="l" t="t" r="r" b="b"/>
              <a:pathLst>
                <a:path w="142292" h="192194" extrusionOk="0">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0" name="Google Shape;3760;p58"/>
            <p:cNvSpPr/>
            <p:nvPr/>
          </p:nvSpPr>
          <p:spPr>
            <a:xfrm>
              <a:off x="3039758" y="6004735"/>
              <a:ext cx="31194" cy="31194"/>
            </a:xfrm>
            <a:custGeom>
              <a:avLst/>
              <a:gdLst/>
              <a:ahLst/>
              <a:cxnLst/>
              <a:rect l="l" t="t" r="r" b="b"/>
              <a:pathLst>
                <a:path w="46908" h="46908" extrusionOk="0">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1" name="Google Shape;3761;p58"/>
            <p:cNvSpPr/>
            <p:nvPr/>
          </p:nvSpPr>
          <p:spPr>
            <a:xfrm>
              <a:off x="2928280" y="5866596"/>
              <a:ext cx="195796" cy="213277"/>
            </a:xfrm>
            <a:custGeom>
              <a:avLst/>
              <a:gdLst/>
              <a:ahLst/>
              <a:cxnLst/>
              <a:rect l="l" t="t" r="r" b="b"/>
              <a:pathLst>
                <a:path w="294430" h="320717" extrusionOk="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2" name="Google Shape;3762;p58"/>
            <p:cNvSpPr/>
            <p:nvPr/>
          </p:nvSpPr>
          <p:spPr>
            <a:xfrm>
              <a:off x="2972374" y="5825680"/>
              <a:ext cx="210041" cy="225485"/>
            </a:xfrm>
            <a:custGeom>
              <a:avLst/>
              <a:gdLst/>
              <a:ahLst/>
              <a:cxnLst/>
              <a:rect l="l" t="t" r="r" b="b"/>
              <a:pathLst>
                <a:path w="315851" h="339075" extrusionOk="0">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3" name="Google Shape;3763;p58"/>
            <p:cNvSpPr/>
            <p:nvPr/>
          </p:nvSpPr>
          <p:spPr>
            <a:xfrm>
              <a:off x="2947370" y="5844799"/>
              <a:ext cx="215955" cy="215955"/>
            </a:xfrm>
            <a:custGeom>
              <a:avLst/>
              <a:gdLst/>
              <a:ahLst/>
              <a:cxnLst/>
              <a:rect l="l" t="t" r="r" b="b"/>
              <a:pathLst>
                <a:path w="324744" h="324744" extrusionOk="0">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64" name="Google Shape;3764;p58"/>
          <p:cNvGrpSpPr/>
          <p:nvPr/>
        </p:nvGrpSpPr>
        <p:grpSpPr>
          <a:xfrm>
            <a:off x="2904065" y="2433485"/>
            <a:ext cx="279979" cy="280032"/>
            <a:chOff x="3248947" y="5809338"/>
            <a:chExt cx="279979" cy="280032"/>
          </a:xfrm>
        </p:grpSpPr>
        <p:sp>
          <p:nvSpPr>
            <p:cNvPr id="3765" name="Google Shape;3765;p58"/>
            <p:cNvSpPr/>
            <p:nvPr/>
          </p:nvSpPr>
          <p:spPr>
            <a:xfrm>
              <a:off x="3278999" y="5839333"/>
              <a:ext cx="219659" cy="219961"/>
            </a:xfrm>
            <a:custGeom>
              <a:avLst/>
              <a:gdLst/>
              <a:ahLst/>
              <a:cxnLst/>
              <a:rect l="l" t="t" r="r" b="b"/>
              <a:pathLst>
                <a:path w="330314" h="330769" extrusionOk="0">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6" name="Google Shape;3766;p58"/>
            <p:cNvSpPr/>
            <p:nvPr/>
          </p:nvSpPr>
          <p:spPr>
            <a:xfrm>
              <a:off x="3311570" y="5809338"/>
              <a:ext cx="217357" cy="280032"/>
            </a:xfrm>
            <a:custGeom>
              <a:avLst/>
              <a:gdLst/>
              <a:ahLst/>
              <a:cxnLst/>
              <a:rect l="l" t="t" r="r" b="b"/>
              <a:pathLst>
                <a:path w="326852" h="421100" extrusionOk="0">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7" name="Google Shape;3767;p58"/>
            <p:cNvSpPr/>
            <p:nvPr/>
          </p:nvSpPr>
          <p:spPr>
            <a:xfrm>
              <a:off x="3248947" y="5840445"/>
              <a:ext cx="89272" cy="237337"/>
            </a:xfrm>
            <a:custGeom>
              <a:avLst/>
              <a:gdLst/>
              <a:ahLst/>
              <a:cxnLst/>
              <a:rect l="l" t="t" r="r" b="b"/>
              <a:pathLst>
                <a:path w="134243" h="356898" extrusionOk="0">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8" name="Google Shape;3768;p58"/>
            <p:cNvSpPr/>
            <p:nvPr/>
          </p:nvSpPr>
          <p:spPr>
            <a:xfrm>
              <a:off x="3409481" y="5922277"/>
              <a:ext cx="40180" cy="54461"/>
            </a:xfrm>
            <a:custGeom>
              <a:avLst/>
              <a:gdLst/>
              <a:ahLst/>
              <a:cxnLst/>
              <a:rect l="l" t="t" r="r" b="b"/>
              <a:pathLst>
                <a:path w="60421" h="81896" extrusionOk="0">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69" name="Google Shape;3769;p58"/>
            <p:cNvSpPr/>
            <p:nvPr/>
          </p:nvSpPr>
          <p:spPr>
            <a:xfrm>
              <a:off x="3357299" y="5922836"/>
              <a:ext cx="36895" cy="53958"/>
            </a:xfrm>
            <a:custGeom>
              <a:avLst/>
              <a:gdLst/>
              <a:ahLst/>
              <a:cxnLst/>
              <a:rect l="l" t="t" r="r" b="b"/>
              <a:pathLst>
                <a:path w="55481" h="81140" extrusionOk="0">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0" name="Google Shape;3770;p58"/>
            <p:cNvSpPr/>
            <p:nvPr/>
          </p:nvSpPr>
          <p:spPr>
            <a:xfrm>
              <a:off x="3328236" y="5921933"/>
              <a:ext cx="33330" cy="54804"/>
            </a:xfrm>
            <a:custGeom>
              <a:avLst/>
              <a:gdLst/>
              <a:ahLst/>
              <a:cxnLst/>
              <a:rect l="l" t="t" r="r" b="b"/>
              <a:pathLst>
                <a:path w="50121" h="82412" extrusionOk="0">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1" name="Google Shape;3771;p58"/>
            <p:cNvSpPr/>
            <p:nvPr/>
          </p:nvSpPr>
          <p:spPr>
            <a:xfrm>
              <a:off x="3353213" y="5864186"/>
              <a:ext cx="71501" cy="36106"/>
            </a:xfrm>
            <a:custGeom>
              <a:avLst/>
              <a:gdLst/>
              <a:ahLst/>
              <a:cxnLst/>
              <a:rect l="l" t="t" r="r" b="b"/>
              <a:pathLst>
                <a:path w="107521" h="54295" extrusionOk="0">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2" name="Google Shape;3772;p58"/>
            <p:cNvSpPr/>
            <p:nvPr/>
          </p:nvSpPr>
          <p:spPr>
            <a:xfrm>
              <a:off x="3353228" y="5998359"/>
              <a:ext cx="71501" cy="36109"/>
            </a:xfrm>
            <a:custGeom>
              <a:avLst/>
              <a:gdLst/>
              <a:ahLst/>
              <a:cxnLst/>
              <a:rect l="l" t="t" r="r" b="b"/>
              <a:pathLst>
                <a:path w="107521" h="54299" extrusionOk="0">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73" name="Google Shape;3773;p58"/>
          <p:cNvGrpSpPr/>
          <p:nvPr/>
        </p:nvGrpSpPr>
        <p:grpSpPr>
          <a:xfrm>
            <a:off x="3356741" y="2444893"/>
            <a:ext cx="249772" cy="257216"/>
            <a:chOff x="3609597" y="5806751"/>
            <a:chExt cx="249772" cy="257216"/>
          </a:xfrm>
        </p:grpSpPr>
        <p:sp>
          <p:nvSpPr>
            <p:cNvPr id="3774" name="Google Shape;3774;p58"/>
            <p:cNvSpPr/>
            <p:nvPr/>
          </p:nvSpPr>
          <p:spPr>
            <a:xfrm>
              <a:off x="3784413" y="5950440"/>
              <a:ext cx="51684" cy="51684"/>
            </a:xfrm>
            <a:custGeom>
              <a:avLst/>
              <a:gdLst/>
              <a:ahLst/>
              <a:cxnLst/>
              <a:rect l="l" t="t" r="r" b="b"/>
              <a:pathLst>
                <a:path w="77721" h="77721" extrusionOk="0">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5" name="Google Shape;3775;p58"/>
            <p:cNvSpPr/>
            <p:nvPr/>
          </p:nvSpPr>
          <p:spPr>
            <a:xfrm>
              <a:off x="3761145" y="5927157"/>
              <a:ext cx="98224" cy="136810"/>
            </a:xfrm>
            <a:custGeom>
              <a:avLst/>
              <a:gdLst/>
              <a:ahLst/>
              <a:cxnLst/>
              <a:rect l="l" t="t" r="r" b="b"/>
              <a:pathLst>
                <a:path w="147706" h="205730" extrusionOk="0">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6" name="Google Shape;3776;p58"/>
            <p:cNvSpPr/>
            <p:nvPr/>
          </p:nvSpPr>
          <p:spPr>
            <a:xfrm>
              <a:off x="3628229" y="5825652"/>
              <a:ext cx="42898" cy="42898"/>
            </a:xfrm>
            <a:custGeom>
              <a:avLst/>
              <a:gdLst/>
              <a:ahLst/>
              <a:cxnLst/>
              <a:rect l="l" t="t" r="r" b="b"/>
              <a:pathLst>
                <a:path w="64509" h="64509" extrusionOk="0">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7" name="Google Shape;3777;p58"/>
            <p:cNvSpPr/>
            <p:nvPr/>
          </p:nvSpPr>
          <p:spPr>
            <a:xfrm>
              <a:off x="3609597" y="5806951"/>
              <a:ext cx="80165" cy="111108"/>
            </a:xfrm>
            <a:custGeom>
              <a:avLst/>
              <a:gdLst/>
              <a:ahLst/>
              <a:cxnLst/>
              <a:rect l="l" t="t" r="r" b="b"/>
              <a:pathLst>
                <a:path w="120549" h="167080" extrusionOk="0">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8" name="Google Shape;3778;p58"/>
            <p:cNvSpPr/>
            <p:nvPr/>
          </p:nvSpPr>
          <p:spPr>
            <a:xfrm>
              <a:off x="3800139" y="5824622"/>
              <a:ext cx="32755" cy="31623"/>
            </a:xfrm>
            <a:custGeom>
              <a:avLst/>
              <a:gdLst/>
              <a:ahLst/>
              <a:cxnLst/>
              <a:rect l="l" t="t" r="r" b="b"/>
              <a:pathLst>
                <a:path w="49255" h="47554" extrusionOk="0">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79" name="Google Shape;3779;p58"/>
            <p:cNvSpPr/>
            <p:nvPr/>
          </p:nvSpPr>
          <p:spPr>
            <a:xfrm>
              <a:off x="3784888" y="5806751"/>
              <a:ext cx="65896" cy="64402"/>
            </a:xfrm>
            <a:custGeom>
              <a:avLst/>
              <a:gdLst/>
              <a:ahLst/>
              <a:cxnLst/>
              <a:rect l="l" t="t" r="r" b="b"/>
              <a:pathLst>
                <a:path w="99091" h="96845" extrusionOk="0">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0" name="Google Shape;3780;p58"/>
            <p:cNvSpPr/>
            <p:nvPr/>
          </p:nvSpPr>
          <p:spPr>
            <a:xfrm>
              <a:off x="3616581" y="5821588"/>
              <a:ext cx="228627" cy="229263"/>
            </a:xfrm>
            <a:custGeom>
              <a:avLst/>
              <a:gdLst/>
              <a:ahLst/>
              <a:cxnLst/>
              <a:rect l="l" t="t" r="r" b="b"/>
              <a:pathLst>
                <a:path w="343800" h="344756" extrusionOk="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81" name="Google Shape;3781;p58"/>
          <p:cNvGrpSpPr/>
          <p:nvPr/>
        </p:nvGrpSpPr>
        <p:grpSpPr>
          <a:xfrm>
            <a:off x="3773289" y="2447890"/>
            <a:ext cx="285245" cy="251221"/>
            <a:chOff x="3954649" y="5831663"/>
            <a:chExt cx="300637" cy="264778"/>
          </a:xfrm>
        </p:grpSpPr>
        <p:sp>
          <p:nvSpPr>
            <p:cNvPr id="3782" name="Google Shape;3782;p58"/>
            <p:cNvSpPr/>
            <p:nvPr/>
          </p:nvSpPr>
          <p:spPr>
            <a:xfrm>
              <a:off x="3954649" y="5831663"/>
              <a:ext cx="300637" cy="264778"/>
            </a:xfrm>
            <a:custGeom>
              <a:avLst/>
              <a:gdLst/>
              <a:ahLst/>
              <a:cxnLst/>
              <a:rect l="l" t="t" r="r" b="b"/>
              <a:pathLst>
                <a:path w="452086" h="398162" extrusionOk="0">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3" name="Google Shape;3783;p58"/>
            <p:cNvSpPr/>
            <p:nvPr/>
          </p:nvSpPr>
          <p:spPr>
            <a:xfrm>
              <a:off x="4013637" y="5855446"/>
              <a:ext cx="54432" cy="8814"/>
            </a:xfrm>
            <a:custGeom>
              <a:avLst/>
              <a:gdLst/>
              <a:ahLst/>
              <a:cxnLst/>
              <a:rect l="l" t="t" r="r" b="b"/>
              <a:pathLst>
                <a:path w="81853" h="13254" extrusionOk="0">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4" name="Google Shape;3784;p58"/>
            <p:cNvSpPr/>
            <p:nvPr/>
          </p:nvSpPr>
          <p:spPr>
            <a:xfrm>
              <a:off x="4001645" y="587453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5" name="Google Shape;3785;p58"/>
            <p:cNvSpPr/>
            <p:nvPr/>
          </p:nvSpPr>
          <p:spPr>
            <a:xfrm>
              <a:off x="4031325" y="5893627"/>
              <a:ext cx="60327" cy="8814"/>
            </a:xfrm>
            <a:custGeom>
              <a:avLst/>
              <a:gdLst/>
              <a:ahLst/>
              <a:cxnLst/>
              <a:rect l="l" t="t" r="r" b="b"/>
              <a:pathLst>
                <a:path w="90718" h="13254" extrusionOk="0">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6" name="Google Shape;3786;p58"/>
            <p:cNvSpPr/>
            <p:nvPr/>
          </p:nvSpPr>
          <p:spPr>
            <a:xfrm>
              <a:off x="3989910" y="5893627"/>
              <a:ext cx="29648" cy="8814"/>
            </a:xfrm>
            <a:custGeom>
              <a:avLst/>
              <a:gdLst/>
              <a:ahLst/>
              <a:cxnLst/>
              <a:rect l="l" t="t" r="r" b="b"/>
              <a:pathLst>
                <a:path w="44584" h="13254" extrusionOk="0">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7" name="Google Shape;3787;p58"/>
            <p:cNvSpPr/>
            <p:nvPr/>
          </p:nvSpPr>
          <p:spPr>
            <a:xfrm>
              <a:off x="3989910" y="5912717"/>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8" name="Google Shape;3788;p58"/>
            <p:cNvSpPr/>
            <p:nvPr/>
          </p:nvSpPr>
          <p:spPr>
            <a:xfrm>
              <a:off x="4001645" y="5931807"/>
              <a:ext cx="90004" cy="8814"/>
            </a:xfrm>
            <a:custGeom>
              <a:avLst/>
              <a:gdLst/>
              <a:ahLst/>
              <a:cxnLst/>
              <a:rect l="l" t="t" r="r" b="b"/>
              <a:pathLst>
                <a:path w="135345" h="13254" extrusionOk="0">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89" name="Google Shape;3789;p58"/>
            <p:cNvSpPr/>
            <p:nvPr/>
          </p:nvSpPr>
          <p:spPr>
            <a:xfrm>
              <a:off x="3989910" y="5950898"/>
              <a:ext cx="101738" cy="8814"/>
            </a:xfrm>
            <a:custGeom>
              <a:avLst/>
              <a:gdLst/>
              <a:ahLst/>
              <a:cxnLst/>
              <a:rect l="l" t="t" r="r" b="b"/>
              <a:pathLst>
                <a:path w="152990" h="13254" extrusionOk="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0" name="Google Shape;3790;p58"/>
            <p:cNvSpPr/>
            <p:nvPr/>
          </p:nvSpPr>
          <p:spPr>
            <a:xfrm>
              <a:off x="4129980" y="5855446"/>
              <a:ext cx="90062" cy="8814"/>
            </a:xfrm>
            <a:custGeom>
              <a:avLst/>
              <a:gdLst/>
              <a:ahLst/>
              <a:cxnLst/>
              <a:rect l="l" t="t" r="r" b="b"/>
              <a:pathLst>
                <a:path w="135432" h="13254" extrusionOk="0">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1" name="Google Shape;3791;p58"/>
            <p:cNvSpPr/>
            <p:nvPr/>
          </p:nvSpPr>
          <p:spPr>
            <a:xfrm>
              <a:off x="4118303" y="5874537"/>
              <a:ext cx="101738" cy="8814"/>
            </a:xfrm>
            <a:custGeom>
              <a:avLst/>
              <a:gdLst/>
              <a:ahLst/>
              <a:cxnLst/>
              <a:rect l="l" t="t" r="r" b="b"/>
              <a:pathLst>
                <a:path w="152990" h="13254" extrusionOk="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2" name="Google Shape;3792;p58"/>
            <p:cNvSpPr/>
            <p:nvPr/>
          </p:nvSpPr>
          <p:spPr>
            <a:xfrm>
              <a:off x="4118303" y="5893627"/>
              <a:ext cx="101738" cy="8814"/>
            </a:xfrm>
            <a:custGeom>
              <a:avLst/>
              <a:gdLst/>
              <a:ahLst/>
              <a:cxnLst/>
              <a:rect l="l" t="t" r="r" b="b"/>
              <a:pathLst>
                <a:path w="152990" h="13254" extrusionOk="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3" name="Google Shape;3793;p58"/>
            <p:cNvSpPr/>
            <p:nvPr/>
          </p:nvSpPr>
          <p:spPr>
            <a:xfrm>
              <a:off x="3989910" y="5989050"/>
              <a:ext cx="101738" cy="8814"/>
            </a:xfrm>
            <a:custGeom>
              <a:avLst/>
              <a:gdLst/>
              <a:ahLst/>
              <a:cxnLst/>
              <a:rect l="l" t="t" r="r" b="b"/>
              <a:pathLst>
                <a:path w="152990" h="13254" extrusionOk="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4" name="Google Shape;3794;p58"/>
            <p:cNvSpPr/>
            <p:nvPr/>
          </p:nvSpPr>
          <p:spPr>
            <a:xfrm>
              <a:off x="3989910" y="6008140"/>
              <a:ext cx="35200" cy="8814"/>
            </a:xfrm>
            <a:custGeom>
              <a:avLst/>
              <a:gdLst/>
              <a:ahLst/>
              <a:cxnLst/>
              <a:rect l="l" t="t" r="r" b="b"/>
              <a:pathLst>
                <a:path w="52933" h="13254" extrusionOk="0">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5" name="Google Shape;3795;p58"/>
            <p:cNvSpPr/>
            <p:nvPr/>
          </p:nvSpPr>
          <p:spPr>
            <a:xfrm>
              <a:off x="4053763" y="5969960"/>
              <a:ext cx="37890" cy="8814"/>
            </a:xfrm>
            <a:custGeom>
              <a:avLst/>
              <a:gdLst/>
              <a:ahLst/>
              <a:cxnLst/>
              <a:rect l="l" t="t" r="r" b="b"/>
              <a:pathLst>
                <a:path w="56978" h="13254" extrusionOk="0">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6" name="Google Shape;3796;p58"/>
            <p:cNvSpPr/>
            <p:nvPr/>
          </p:nvSpPr>
          <p:spPr>
            <a:xfrm>
              <a:off x="3989910" y="5969960"/>
              <a:ext cx="52114" cy="8814"/>
            </a:xfrm>
            <a:custGeom>
              <a:avLst/>
              <a:gdLst/>
              <a:ahLst/>
              <a:cxnLst/>
              <a:rect l="l" t="t" r="r" b="b"/>
              <a:pathLst>
                <a:path w="78367" h="13254" extrusionOk="0">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797" name="Google Shape;3797;p58"/>
          <p:cNvGrpSpPr/>
          <p:nvPr/>
        </p:nvGrpSpPr>
        <p:grpSpPr>
          <a:xfrm>
            <a:off x="746826" y="2884862"/>
            <a:ext cx="235158" cy="254819"/>
            <a:chOff x="4389370" y="5843741"/>
            <a:chExt cx="235158" cy="254819"/>
          </a:xfrm>
        </p:grpSpPr>
        <p:sp>
          <p:nvSpPr>
            <p:cNvPr id="3798" name="Google Shape;3798;p58"/>
            <p:cNvSpPr/>
            <p:nvPr/>
          </p:nvSpPr>
          <p:spPr>
            <a:xfrm>
              <a:off x="4389370" y="5843741"/>
              <a:ext cx="235158" cy="254819"/>
            </a:xfrm>
            <a:custGeom>
              <a:avLst/>
              <a:gdLst/>
              <a:ahLst/>
              <a:cxnLst/>
              <a:rect l="l" t="t" r="r" b="b"/>
              <a:pathLst>
                <a:path w="353621" h="383186" extrusionOk="0">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799" name="Google Shape;3799;p58"/>
            <p:cNvSpPr/>
            <p:nvPr/>
          </p:nvSpPr>
          <p:spPr>
            <a:xfrm>
              <a:off x="4444048" y="5900555"/>
              <a:ext cx="141189" cy="141201"/>
            </a:xfrm>
            <a:custGeom>
              <a:avLst/>
              <a:gdLst/>
              <a:ahLst/>
              <a:cxnLst/>
              <a:rect l="l" t="t" r="r" b="b"/>
              <a:pathLst>
                <a:path w="212314" h="212332" extrusionOk="0">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00" name="Google Shape;3800;p58"/>
          <p:cNvSpPr/>
          <p:nvPr/>
        </p:nvSpPr>
        <p:spPr>
          <a:xfrm>
            <a:off x="1592915" y="2876342"/>
            <a:ext cx="275998" cy="271860"/>
          </a:xfrm>
          <a:custGeom>
            <a:avLst/>
            <a:gdLst/>
            <a:ahLst/>
            <a:cxnLst/>
            <a:rect l="l" t="t" r="r" b="b"/>
            <a:pathLst>
              <a:path w="467793" h="460779" extrusionOk="0">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01" name="Google Shape;3801;p58"/>
          <p:cNvGrpSpPr/>
          <p:nvPr/>
        </p:nvGrpSpPr>
        <p:grpSpPr>
          <a:xfrm>
            <a:off x="2032785" y="2864028"/>
            <a:ext cx="276426" cy="296488"/>
            <a:chOff x="5091839" y="5784638"/>
            <a:chExt cx="276426" cy="296488"/>
          </a:xfrm>
        </p:grpSpPr>
        <p:sp>
          <p:nvSpPr>
            <p:cNvPr id="3802" name="Google Shape;3802;p58"/>
            <p:cNvSpPr/>
            <p:nvPr/>
          </p:nvSpPr>
          <p:spPr>
            <a:xfrm>
              <a:off x="5091839" y="5784638"/>
              <a:ext cx="276426" cy="296488"/>
            </a:xfrm>
            <a:custGeom>
              <a:avLst/>
              <a:gdLst/>
              <a:ahLst/>
              <a:cxnLst/>
              <a:rect l="l" t="t" r="r" b="b"/>
              <a:pathLst>
                <a:path w="415678" h="445846" extrusionOk="0">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3" name="Google Shape;3803;p58"/>
            <p:cNvSpPr/>
            <p:nvPr/>
          </p:nvSpPr>
          <p:spPr>
            <a:xfrm>
              <a:off x="5114796" y="6014293"/>
              <a:ext cx="51792" cy="49910"/>
            </a:xfrm>
            <a:custGeom>
              <a:avLst/>
              <a:gdLst/>
              <a:ahLst/>
              <a:cxnLst/>
              <a:rect l="l" t="t" r="r" b="b"/>
              <a:pathLst>
                <a:path w="77882" h="75053" extrusionOk="0">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4" name="Google Shape;3804;p58"/>
            <p:cNvSpPr/>
            <p:nvPr/>
          </p:nvSpPr>
          <p:spPr>
            <a:xfrm>
              <a:off x="5174356"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5" name="Google Shape;3805;p58"/>
            <p:cNvSpPr/>
            <p:nvPr/>
          </p:nvSpPr>
          <p:spPr>
            <a:xfrm>
              <a:off x="5233916" y="6014293"/>
              <a:ext cx="51763" cy="49910"/>
            </a:xfrm>
            <a:custGeom>
              <a:avLst/>
              <a:gdLst/>
              <a:ahLst/>
              <a:cxnLst/>
              <a:rect l="l" t="t" r="r" b="b"/>
              <a:pathLst>
                <a:path w="77839" h="75053" extrusionOk="0">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6" name="Google Shape;3806;p58"/>
            <p:cNvSpPr/>
            <p:nvPr/>
          </p:nvSpPr>
          <p:spPr>
            <a:xfrm>
              <a:off x="5293475" y="6014293"/>
              <a:ext cx="51792" cy="49910"/>
            </a:xfrm>
            <a:custGeom>
              <a:avLst/>
              <a:gdLst/>
              <a:ahLst/>
              <a:cxnLst/>
              <a:rect l="l" t="t" r="r" b="b"/>
              <a:pathLst>
                <a:path w="77883" h="75053" extrusionOk="0">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07" name="Google Shape;3807;p58"/>
          <p:cNvGrpSpPr/>
          <p:nvPr/>
        </p:nvGrpSpPr>
        <p:grpSpPr>
          <a:xfrm>
            <a:off x="2463099" y="2877574"/>
            <a:ext cx="281626" cy="269395"/>
            <a:chOff x="5430823" y="5858108"/>
            <a:chExt cx="252716" cy="241740"/>
          </a:xfrm>
        </p:grpSpPr>
        <p:sp>
          <p:nvSpPr>
            <p:cNvPr id="3808" name="Google Shape;3808;p58"/>
            <p:cNvSpPr/>
            <p:nvPr/>
          </p:nvSpPr>
          <p:spPr>
            <a:xfrm>
              <a:off x="5430823" y="5858108"/>
              <a:ext cx="252701" cy="241740"/>
            </a:xfrm>
            <a:custGeom>
              <a:avLst/>
              <a:gdLst/>
              <a:ahLst/>
              <a:cxnLst/>
              <a:rect l="l" t="t" r="r" b="b"/>
              <a:pathLst>
                <a:path w="380002" h="363519" extrusionOk="0">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09" name="Google Shape;3809;p58"/>
            <p:cNvSpPr/>
            <p:nvPr/>
          </p:nvSpPr>
          <p:spPr>
            <a:xfrm>
              <a:off x="5610533" y="5876311"/>
              <a:ext cx="73006" cy="157687"/>
            </a:xfrm>
            <a:custGeom>
              <a:avLst/>
              <a:gdLst/>
              <a:ahLst/>
              <a:cxnLst/>
              <a:rect l="l" t="t" r="r" b="b"/>
              <a:pathLst>
                <a:path w="109783" h="237124" extrusionOk="0">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0" name="Google Shape;3810;p58"/>
            <p:cNvSpPr/>
            <p:nvPr/>
          </p:nvSpPr>
          <p:spPr>
            <a:xfrm>
              <a:off x="5488551" y="5917554"/>
              <a:ext cx="7383" cy="132132"/>
            </a:xfrm>
            <a:custGeom>
              <a:avLst/>
              <a:gdLst/>
              <a:ahLst/>
              <a:cxnLst/>
              <a:rect l="l" t="t" r="r" b="b"/>
              <a:pathLst>
                <a:path w="11102" h="198694" extrusionOk="0">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1" name="Google Shape;3811;p58"/>
            <p:cNvSpPr/>
            <p:nvPr/>
          </p:nvSpPr>
          <p:spPr>
            <a:xfrm>
              <a:off x="5549055" y="5902872"/>
              <a:ext cx="115389" cy="34628"/>
            </a:xfrm>
            <a:custGeom>
              <a:avLst/>
              <a:gdLst/>
              <a:ahLst/>
              <a:cxnLst/>
              <a:rect l="l" t="t" r="r" b="b"/>
              <a:pathLst>
                <a:path w="173518" h="52072" extrusionOk="0">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2" name="Google Shape;3812;p58"/>
            <p:cNvSpPr/>
            <p:nvPr/>
          </p:nvSpPr>
          <p:spPr>
            <a:xfrm>
              <a:off x="5559646"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3" name="Google Shape;3813;p58"/>
            <p:cNvSpPr/>
            <p:nvPr/>
          </p:nvSpPr>
          <p:spPr>
            <a:xfrm>
              <a:off x="5592989"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4" name="Google Shape;3814;p58"/>
            <p:cNvSpPr/>
            <p:nvPr/>
          </p:nvSpPr>
          <p:spPr>
            <a:xfrm>
              <a:off x="5626331" y="59478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5" name="Google Shape;3815;p58"/>
            <p:cNvSpPr/>
            <p:nvPr/>
          </p:nvSpPr>
          <p:spPr>
            <a:xfrm>
              <a:off x="5559646"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6" name="Google Shape;3816;p58"/>
            <p:cNvSpPr/>
            <p:nvPr/>
          </p:nvSpPr>
          <p:spPr>
            <a:xfrm>
              <a:off x="5592989"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7" name="Google Shape;3817;p58"/>
            <p:cNvSpPr/>
            <p:nvPr/>
          </p:nvSpPr>
          <p:spPr>
            <a:xfrm>
              <a:off x="5626331" y="5976543"/>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8" name="Google Shape;3818;p58"/>
            <p:cNvSpPr/>
            <p:nvPr/>
          </p:nvSpPr>
          <p:spPr>
            <a:xfrm>
              <a:off x="5559646"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19" name="Google Shape;3819;p58"/>
            <p:cNvSpPr/>
            <p:nvPr/>
          </p:nvSpPr>
          <p:spPr>
            <a:xfrm>
              <a:off x="5592989"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0" name="Google Shape;3820;p58"/>
            <p:cNvSpPr/>
            <p:nvPr/>
          </p:nvSpPr>
          <p:spPr>
            <a:xfrm>
              <a:off x="5626331" y="6005192"/>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1" name="Google Shape;3821;p58"/>
            <p:cNvSpPr/>
            <p:nvPr/>
          </p:nvSpPr>
          <p:spPr>
            <a:xfrm>
              <a:off x="5559646"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2" name="Google Shape;3822;p58"/>
            <p:cNvSpPr/>
            <p:nvPr/>
          </p:nvSpPr>
          <p:spPr>
            <a:xfrm>
              <a:off x="5592989"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3" name="Google Shape;3823;p58"/>
            <p:cNvSpPr/>
            <p:nvPr/>
          </p:nvSpPr>
          <p:spPr>
            <a:xfrm>
              <a:off x="5626331" y="6034014"/>
              <a:ext cx="25527" cy="25527"/>
            </a:xfrm>
            <a:custGeom>
              <a:avLst/>
              <a:gdLst/>
              <a:ahLst/>
              <a:cxnLst/>
              <a:rect l="l" t="t" r="r" b="b"/>
              <a:pathLst>
                <a:path w="38387" h="38387" extrusionOk="0">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24" name="Google Shape;3824;p58"/>
          <p:cNvGrpSpPr/>
          <p:nvPr/>
        </p:nvGrpSpPr>
        <p:grpSpPr>
          <a:xfrm>
            <a:off x="3352841" y="2867219"/>
            <a:ext cx="257570" cy="290106"/>
            <a:chOff x="1861640" y="6171910"/>
            <a:chExt cx="257570" cy="290106"/>
          </a:xfrm>
        </p:grpSpPr>
        <p:sp>
          <p:nvSpPr>
            <p:cNvPr id="3825" name="Google Shape;3825;p58"/>
            <p:cNvSpPr/>
            <p:nvPr/>
          </p:nvSpPr>
          <p:spPr>
            <a:xfrm>
              <a:off x="1861640" y="6298532"/>
              <a:ext cx="55975" cy="109205"/>
            </a:xfrm>
            <a:custGeom>
              <a:avLst/>
              <a:gdLst/>
              <a:ahLst/>
              <a:cxnLst/>
              <a:rect l="l" t="t" r="r" b="b"/>
              <a:pathLst>
                <a:path w="84173" h="164218" extrusionOk="0">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6" name="Google Shape;3826;p58"/>
            <p:cNvSpPr/>
            <p:nvPr/>
          </p:nvSpPr>
          <p:spPr>
            <a:xfrm>
              <a:off x="1991111" y="6255616"/>
              <a:ext cx="40019" cy="51495"/>
            </a:xfrm>
            <a:custGeom>
              <a:avLst/>
              <a:gdLst/>
              <a:ahLst/>
              <a:cxnLst/>
              <a:rect l="l" t="t" r="r" b="b"/>
              <a:pathLst>
                <a:path w="60179" h="77436" extrusionOk="0">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27" name="Google Shape;3827;p58"/>
            <p:cNvSpPr/>
            <p:nvPr/>
          </p:nvSpPr>
          <p:spPr>
            <a:xfrm>
              <a:off x="1911243" y="6171910"/>
              <a:ext cx="207967" cy="290106"/>
            </a:xfrm>
            <a:custGeom>
              <a:avLst/>
              <a:gdLst/>
              <a:ahLst/>
              <a:cxnLst/>
              <a:rect l="l" t="t" r="r" b="b"/>
              <a:pathLst>
                <a:path w="312733" h="436249" extrusionOk="0">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28" name="Google Shape;3828;p58"/>
          <p:cNvSpPr/>
          <p:nvPr/>
        </p:nvSpPr>
        <p:spPr>
          <a:xfrm>
            <a:off x="758660" y="3322712"/>
            <a:ext cx="211491" cy="246834"/>
          </a:xfrm>
          <a:custGeom>
            <a:avLst/>
            <a:gdLst/>
            <a:ahLst/>
            <a:cxnLst/>
            <a:rect l="l" t="t" r="r" b="b"/>
            <a:pathLst>
              <a:path w="318031" h="371179" extrusionOk="0">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29" name="Google Shape;3829;p58"/>
          <p:cNvGrpSpPr/>
          <p:nvPr/>
        </p:nvGrpSpPr>
        <p:grpSpPr>
          <a:xfrm>
            <a:off x="1151525" y="3320555"/>
            <a:ext cx="292164" cy="251147"/>
            <a:chOff x="2475957" y="6208716"/>
            <a:chExt cx="340636" cy="292781"/>
          </a:xfrm>
        </p:grpSpPr>
        <p:sp>
          <p:nvSpPr>
            <p:cNvPr id="3830" name="Google Shape;3830;p58"/>
            <p:cNvSpPr/>
            <p:nvPr/>
          </p:nvSpPr>
          <p:spPr>
            <a:xfrm>
              <a:off x="2475957" y="6208716"/>
              <a:ext cx="230379" cy="292738"/>
            </a:xfrm>
            <a:custGeom>
              <a:avLst/>
              <a:gdLst/>
              <a:ahLst/>
              <a:cxnLst/>
              <a:rect l="l" t="t" r="r" b="b"/>
              <a:pathLst>
                <a:path w="346434" h="440208" extrusionOk="0">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1" name="Google Shape;3831;p58"/>
            <p:cNvSpPr/>
            <p:nvPr/>
          </p:nvSpPr>
          <p:spPr>
            <a:xfrm>
              <a:off x="2716172" y="6359235"/>
              <a:ext cx="100422" cy="142262"/>
            </a:xfrm>
            <a:custGeom>
              <a:avLst/>
              <a:gdLst/>
              <a:ahLst/>
              <a:cxnLst/>
              <a:rect l="l" t="t" r="r" b="b"/>
              <a:pathLst>
                <a:path w="151010" h="213928" extrusionOk="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2" name="Google Shape;3832;p58"/>
          <p:cNvGrpSpPr/>
          <p:nvPr/>
        </p:nvGrpSpPr>
        <p:grpSpPr>
          <a:xfrm>
            <a:off x="2052093" y="3304935"/>
            <a:ext cx="237811" cy="282387"/>
            <a:chOff x="2926591" y="6168218"/>
            <a:chExt cx="257566" cy="305845"/>
          </a:xfrm>
        </p:grpSpPr>
        <p:sp>
          <p:nvSpPr>
            <p:cNvPr id="3833" name="Google Shape;3833;p58"/>
            <p:cNvSpPr/>
            <p:nvPr/>
          </p:nvSpPr>
          <p:spPr>
            <a:xfrm>
              <a:off x="3003266" y="6183731"/>
              <a:ext cx="22780" cy="8986"/>
            </a:xfrm>
            <a:custGeom>
              <a:avLst/>
              <a:gdLst/>
              <a:ahLst/>
              <a:cxnLst/>
              <a:rect l="l" t="t" r="r" b="b"/>
              <a:pathLst>
                <a:path w="34255" h="13513" extrusionOk="0">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4" name="Google Shape;3834;p58"/>
            <p:cNvSpPr/>
            <p:nvPr/>
          </p:nvSpPr>
          <p:spPr>
            <a:xfrm>
              <a:off x="2926591" y="6168218"/>
              <a:ext cx="257566" cy="305845"/>
            </a:xfrm>
            <a:custGeom>
              <a:avLst/>
              <a:gdLst/>
              <a:ahLst/>
              <a:cxnLst/>
              <a:rect l="l" t="t" r="r" b="b"/>
              <a:pathLst>
                <a:path w="387317" h="459918" extrusionOk="0">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5" name="Google Shape;3835;p58"/>
          <p:cNvGrpSpPr/>
          <p:nvPr/>
        </p:nvGrpSpPr>
        <p:grpSpPr>
          <a:xfrm>
            <a:off x="2482435" y="3307210"/>
            <a:ext cx="242954" cy="277837"/>
            <a:chOff x="3224448" y="6168676"/>
            <a:chExt cx="274308" cy="313692"/>
          </a:xfrm>
        </p:grpSpPr>
        <p:sp>
          <p:nvSpPr>
            <p:cNvPr id="3836" name="Google Shape;3836;p58"/>
            <p:cNvSpPr/>
            <p:nvPr/>
          </p:nvSpPr>
          <p:spPr>
            <a:xfrm>
              <a:off x="3224448" y="6217847"/>
              <a:ext cx="274308" cy="264520"/>
            </a:xfrm>
            <a:custGeom>
              <a:avLst/>
              <a:gdLst/>
              <a:ahLst/>
              <a:cxnLst/>
              <a:rect l="l" t="t" r="r" b="b"/>
              <a:pathLst>
                <a:path w="412493" h="397775" extrusionOk="0">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7" name="Google Shape;3837;p58"/>
            <p:cNvSpPr/>
            <p:nvPr/>
          </p:nvSpPr>
          <p:spPr>
            <a:xfrm>
              <a:off x="3405159" y="6268592"/>
              <a:ext cx="63046" cy="9215"/>
            </a:xfrm>
            <a:custGeom>
              <a:avLst/>
              <a:gdLst/>
              <a:ahLst/>
              <a:cxnLst/>
              <a:rect l="l" t="t" r="r" b="b"/>
              <a:pathLst>
                <a:path w="94806" h="13857" extrusionOk="0">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38" name="Google Shape;3838;p58"/>
            <p:cNvSpPr/>
            <p:nvPr/>
          </p:nvSpPr>
          <p:spPr>
            <a:xfrm>
              <a:off x="3224533" y="6168676"/>
              <a:ext cx="142806" cy="135709"/>
            </a:xfrm>
            <a:custGeom>
              <a:avLst/>
              <a:gdLst/>
              <a:ahLst/>
              <a:cxnLst/>
              <a:rect l="l" t="t" r="r" b="b"/>
              <a:pathLst>
                <a:path w="214746" h="204073" extrusionOk="0">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39" name="Google Shape;3839;p58"/>
          <p:cNvGrpSpPr/>
          <p:nvPr/>
        </p:nvGrpSpPr>
        <p:grpSpPr>
          <a:xfrm>
            <a:off x="2903479" y="3301812"/>
            <a:ext cx="281150" cy="288633"/>
            <a:chOff x="3602929" y="6140885"/>
            <a:chExt cx="339758" cy="348802"/>
          </a:xfrm>
        </p:grpSpPr>
        <p:sp>
          <p:nvSpPr>
            <p:cNvPr id="3840" name="Google Shape;3840;p58"/>
            <p:cNvSpPr/>
            <p:nvPr/>
          </p:nvSpPr>
          <p:spPr>
            <a:xfrm>
              <a:off x="3602929" y="6140885"/>
              <a:ext cx="339758" cy="348802"/>
            </a:xfrm>
            <a:custGeom>
              <a:avLst/>
              <a:gdLst/>
              <a:ahLst/>
              <a:cxnLst/>
              <a:rect l="l" t="t" r="r" b="b"/>
              <a:pathLst>
                <a:path w="510915" h="524514" extrusionOk="0">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1" name="Google Shape;3841;p58"/>
            <p:cNvSpPr/>
            <p:nvPr/>
          </p:nvSpPr>
          <p:spPr>
            <a:xfrm>
              <a:off x="3631521" y="6206355"/>
              <a:ext cx="58467" cy="65379"/>
            </a:xfrm>
            <a:custGeom>
              <a:avLst/>
              <a:gdLst/>
              <a:ahLst/>
              <a:cxnLst/>
              <a:rect l="l" t="t" r="r" b="b"/>
              <a:pathLst>
                <a:path w="87921" h="98315" extrusionOk="0">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2" name="Google Shape;3842;p58"/>
            <p:cNvSpPr/>
            <p:nvPr/>
          </p:nvSpPr>
          <p:spPr>
            <a:xfrm>
              <a:off x="3855622" y="6322056"/>
              <a:ext cx="58467" cy="65364"/>
            </a:xfrm>
            <a:custGeom>
              <a:avLst/>
              <a:gdLst/>
              <a:ahLst/>
              <a:cxnLst/>
              <a:rect l="l" t="t" r="r" b="b"/>
              <a:pathLst>
                <a:path w="87921" h="98292" extrusionOk="0">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3" name="Google Shape;3843;p58"/>
            <p:cNvSpPr/>
            <p:nvPr/>
          </p:nvSpPr>
          <p:spPr>
            <a:xfrm>
              <a:off x="3786817" y="6171051"/>
              <a:ext cx="78586" cy="101309"/>
            </a:xfrm>
            <a:custGeom>
              <a:avLst/>
              <a:gdLst/>
              <a:ahLst/>
              <a:cxnLst/>
              <a:rect l="l" t="t" r="r" b="b"/>
              <a:pathLst>
                <a:path w="118175" h="152345" extrusionOk="0">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4" name="Google Shape;3844;p58"/>
            <p:cNvSpPr/>
            <p:nvPr/>
          </p:nvSpPr>
          <p:spPr>
            <a:xfrm>
              <a:off x="3683233" y="6319366"/>
              <a:ext cx="72661" cy="101367"/>
            </a:xfrm>
            <a:custGeom>
              <a:avLst/>
              <a:gdLst/>
              <a:ahLst/>
              <a:cxnLst/>
              <a:rect l="l" t="t" r="r" b="b"/>
              <a:pathLst>
                <a:path w="109265" h="152431" extrusionOk="0">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sp>
        <p:nvSpPr>
          <p:cNvPr id="3845" name="Google Shape;3845;p58"/>
          <p:cNvSpPr/>
          <p:nvPr/>
        </p:nvSpPr>
        <p:spPr>
          <a:xfrm>
            <a:off x="1595675" y="3747177"/>
            <a:ext cx="270487" cy="270419"/>
          </a:xfrm>
          <a:custGeom>
            <a:avLst/>
            <a:gdLst/>
            <a:ahLst/>
            <a:cxnLst/>
            <a:rect l="l" t="t" r="r" b="b"/>
            <a:pathLst>
              <a:path w="342389" h="342303" extrusionOk="0">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6" name="Google Shape;3846;p58"/>
          <p:cNvSpPr/>
          <p:nvPr/>
        </p:nvSpPr>
        <p:spPr>
          <a:xfrm>
            <a:off x="2465777" y="3744297"/>
            <a:ext cx="276272" cy="276211"/>
          </a:xfrm>
          <a:custGeom>
            <a:avLst/>
            <a:gdLst/>
            <a:ahLst/>
            <a:cxnLst/>
            <a:rect l="l" t="t" r="r" b="b"/>
            <a:pathLst>
              <a:path w="415446" h="415355" extrusionOk="0">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47" name="Google Shape;3847;p58"/>
          <p:cNvSpPr/>
          <p:nvPr/>
        </p:nvSpPr>
        <p:spPr>
          <a:xfrm>
            <a:off x="1152835" y="3737634"/>
            <a:ext cx="289544" cy="289537"/>
          </a:xfrm>
          <a:custGeom>
            <a:avLst/>
            <a:gdLst/>
            <a:ahLst/>
            <a:cxnLst/>
            <a:rect l="l" t="t" r="r" b="b"/>
            <a:pathLst>
              <a:path w="457777" h="457766" extrusionOk="0">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nvGrpSpPr>
          <p:cNvPr id="3848" name="Google Shape;3848;p58"/>
          <p:cNvGrpSpPr/>
          <p:nvPr/>
        </p:nvGrpSpPr>
        <p:grpSpPr>
          <a:xfrm>
            <a:off x="723588" y="4189652"/>
            <a:ext cx="281634" cy="269729"/>
            <a:chOff x="5133424" y="6149671"/>
            <a:chExt cx="281634" cy="269729"/>
          </a:xfrm>
        </p:grpSpPr>
        <p:sp>
          <p:nvSpPr>
            <p:cNvPr id="3849" name="Google Shape;3849;p58"/>
            <p:cNvSpPr/>
            <p:nvPr/>
          </p:nvSpPr>
          <p:spPr>
            <a:xfrm>
              <a:off x="5207009" y="6184417"/>
              <a:ext cx="8242" cy="13336"/>
            </a:xfrm>
            <a:custGeom>
              <a:avLst/>
              <a:gdLst/>
              <a:ahLst/>
              <a:cxnLst/>
              <a:rect l="l" t="t" r="r" b="b"/>
              <a:pathLst>
                <a:path w="12394" h="20054" extrusionOk="0">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0" name="Google Shape;3850;p58"/>
            <p:cNvSpPr/>
            <p:nvPr/>
          </p:nvSpPr>
          <p:spPr>
            <a:xfrm>
              <a:off x="5133424" y="6149671"/>
              <a:ext cx="281634" cy="269729"/>
            </a:xfrm>
            <a:custGeom>
              <a:avLst/>
              <a:gdLst/>
              <a:ahLst/>
              <a:cxnLst/>
              <a:rect l="l" t="t" r="r" b="b"/>
              <a:pathLst>
                <a:path w="423510" h="405608" extrusionOk="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1" name="Google Shape;3851;p58"/>
          <p:cNvGrpSpPr/>
          <p:nvPr/>
        </p:nvGrpSpPr>
        <p:grpSpPr>
          <a:xfrm>
            <a:off x="1150150" y="4177074"/>
            <a:ext cx="294885" cy="294885"/>
            <a:chOff x="1440000" y="6623064"/>
            <a:chExt cx="294885" cy="294885"/>
          </a:xfrm>
        </p:grpSpPr>
        <p:sp>
          <p:nvSpPr>
            <p:cNvPr id="3852" name="Google Shape;3852;p58"/>
            <p:cNvSpPr/>
            <p:nvPr/>
          </p:nvSpPr>
          <p:spPr>
            <a:xfrm>
              <a:off x="1440000" y="6623064"/>
              <a:ext cx="294885" cy="294885"/>
            </a:xfrm>
            <a:custGeom>
              <a:avLst/>
              <a:gdLst/>
              <a:ahLst/>
              <a:cxnLst/>
              <a:rect l="l" t="t" r="r" b="b"/>
              <a:pathLst>
                <a:path w="443436" h="443436" extrusionOk="0">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3" name="Google Shape;3853;p58"/>
            <p:cNvSpPr/>
            <p:nvPr/>
          </p:nvSpPr>
          <p:spPr>
            <a:xfrm>
              <a:off x="1468061" y="6650741"/>
              <a:ext cx="238771" cy="114044"/>
            </a:xfrm>
            <a:custGeom>
              <a:avLst/>
              <a:gdLst/>
              <a:ahLst/>
              <a:cxnLst/>
              <a:rect l="l" t="t" r="r" b="b"/>
              <a:pathLst>
                <a:path w="359054" h="171495" extrusionOk="0">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4" name="Google Shape;3854;p58"/>
            <p:cNvSpPr/>
            <p:nvPr/>
          </p:nvSpPr>
          <p:spPr>
            <a:xfrm>
              <a:off x="1468085" y="6776258"/>
              <a:ext cx="238771" cy="114060"/>
            </a:xfrm>
            <a:custGeom>
              <a:avLst/>
              <a:gdLst/>
              <a:ahLst/>
              <a:cxnLst/>
              <a:rect l="l" t="t" r="r" b="b"/>
              <a:pathLst>
                <a:path w="359054" h="171519" extrusionOk="0">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5" name="Google Shape;3855;p58"/>
            <p:cNvSpPr/>
            <p:nvPr/>
          </p:nvSpPr>
          <p:spPr>
            <a:xfrm>
              <a:off x="1569194" y="6739495"/>
              <a:ext cx="37003" cy="113071"/>
            </a:xfrm>
            <a:custGeom>
              <a:avLst/>
              <a:gdLst/>
              <a:ahLst/>
              <a:cxnLst/>
              <a:rect l="l" t="t" r="r" b="b"/>
              <a:pathLst>
                <a:path w="55644" h="170032" extrusionOk="0">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6" name="Google Shape;3856;p58"/>
            <p:cNvSpPr/>
            <p:nvPr/>
          </p:nvSpPr>
          <p:spPr>
            <a:xfrm>
              <a:off x="1567620" y="6688464"/>
              <a:ext cx="39665" cy="36345"/>
            </a:xfrm>
            <a:custGeom>
              <a:avLst/>
              <a:gdLst/>
              <a:ahLst/>
              <a:cxnLst/>
              <a:rect l="l" t="t" r="r" b="b"/>
              <a:pathLst>
                <a:path w="59646" h="54654" extrusionOk="0">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57" name="Google Shape;3857;p58"/>
          <p:cNvGrpSpPr/>
          <p:nvPr/>
        </p:nvGrpSpPr>
        <p:grpSpPr>
          <a:xfrm>
            <a:off x="1198637" y="2870793"/>
            <a:ext cx="197939" cy="282958"/>
            <a:chOff x="3824108" y="185737"/>
            <a:chExt cx="4539896" cy="6489858"/>
          </a:xfrm>
        </p:grpSpPr>
        <p:sp>
          <p:nvSpPr>
            <p:cNvPr id="3858" name="Google Shape;3858;p58"/>
            <p:cNvSpPr/>
            <p:nvPr/>
          </p:nvSpPr>
          <p:spPr>
            <a:xfrm>
              <a:off x="5784102" y="1097184"/>
              <a:ext cx="2579902" cy="3840099"/>
            </a:xfrm>
            <a:custGeom>
              <a:avLst/>
              <a:gdLst/>
              <a:ahLst/>
              <a:cxnLst/>
              <a:rect l="l" t="t" r="r" b="b"/>
              <a:pathLst>
                <a:path w="2579902" h="3840099" extrusionOk="0">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sp>
          <p:nvSpPr>
            <p:cNvPr id="3859" name="Google Shape;3859;p58"/>
            <p:cNvSpPr/>
            <p:nvPr/>
          </p:nvSpPr>
          <p:spPr>
            <a:xfrm>
              <a:off x="3824108" y="185737"/>
              <a:ext cx="4498660" cy="6489858"/>
            </a:xfrm>
            <a:custGeom>
              <a:avLst/>
              <a:gdLst/>
              <a:ahLst/>
              <a:cxnLst/>
              <a:rect l="l" t="t" r="r" b="b"/>
              <a:pathLst>
                <a:path w="4498660" h="6489858" extrusionOk="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2"/>
                </a:solidFill>
                <a:latin typeface="Calibri"/>
                <a:ea typeface="Calibri"/>
                <a:cs typeface="Calibri"/>
                <a:sym typeface="Calibri"/>
              </a:endParaRPr>
            </a:p>
          </p:txBody>
        </p:sp>
      </p:grpSp>
      <p:grpSp>
        <p:nvGrpSpPr>
          <p:cNvPr id="3860" name="Google Shape;3860;p58"/>
          <p:cNvGrpSpPr/>
          <p:nvPr/>
        </p:nvGrpSpPr>
        <p:grpSpPr>
          <a:xfrm>
            <a:off x="5090901" y="1554019"/>
            <a:ext cx="278210" cy="293633"/>
            <a:chOff x="48677" y="2535783"/>
            <a:chExt cx="467344" cy="493252"/>
          </a:xfrm>
        </p:grpSpPr>
        <p:sp>
          <p:nvSpPr>
            <p:cNvPr id="3861" name="Google Shape;3861;p58"/>
            <p:cNvSpPr/>
            <p:nvPr/>
          </p:nvSpPr>
          <p:spPr>
            <a:xfrm>
              <a:off x="48677" y="2535783"/>
              <a:ext cx="467344" cy="493252"/>
            </a:xfrm>
            <a:custGeom>
              <a:avLst/>
              <a:gdLst/>
              <a:ahLst/>
              <a:cxnLst/>
              <a:rect l="l" t="t" r="r" b="b"/>
              <a:pathLst>
                <a:path w="467344" h="493252" extrusionOk="0">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2" name="Google Shape;3862;p58"/>
            <p:cNvSpPr/>
            <p:nvPr/>
          </p:nvSpPr>
          <p:spPr>
            <a:xfrm>
              <a:off x="62699" y="2932216"/>
              <a:ext cx="22700" cy="96618"/>
            </a:xfrm>
            <a:custGeom>
              <a:avLst/>
              <a:gdLst/>
              <a:ahLst/>
              <a:cxnLst/>
              <a:rect l="l" t="t" r="r" b="b"/>
              <a:pathLst>
                <a:path w="22700" h="96618" extrusionOk="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3" name="Google Shape;3863;p58"/>
            <p:cNvSpPr/>
            <p:nvPr/>
          </p:nvSpPr>
          <p:spPr>
            <a:xfrm>
              <a:off x="200209" y="2777694"/>
              <a:ext cx="164213" cy="102104"/>
            </a:xfrm>
            <a:custGeom>
              <a:avLst/>
              <a:gdLst/>
              <a:ahLst/>
              <a:cxnLst/>
              <a:rect l="l" t="t" r="r" b="b"/>
              <a:pathLst>
                <a:path w="164213" h="102104" extrusionOk="0">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4" name="Google Shape;3864;p58"/>
            <p:cNvSpPr/>
            <p:nvPr/>
          </p:nvSpPr>
          <p:spPr>
            <a:xfrm>
              <a:off x="14636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5" name="Google Shape;3865;p58"/>
            <p:cNvSpPr/>
            <p:nvPr/>
          </p:nvSpPr>
          <p:spPr>
            <a:xfrm>
              <a:off x="403976" y="2952647"/>
              <a:ext cx="14422" cy="76188"/>
            </a:xfrm>
            <a:custGeom>
              <a:avLst/>
              <a:gdLst/>
              <a:ahLst/>
              <a:cxnLst/>
              <a:rect l="l" t="t" r="r" b="b"/>
              <a:pathLst>
                <a:path w="14422" h="76188" extrusionOk="0">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6" name="Google Shape;3866;p58"/>
            <p:cNvSpPr/>
            <p:nvPr/>
          </p:nvSpPr>
          <p:spPr>
            <a:xfrm>
              <a:off x="22068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7" name="Google Shape;3867;p58"/>
            <p:cNvSpPr/>
            <p:nvPr/>
          </p:nvSpPr>
          <p:spPr>
            <a:xfrm>
              <a:off x="24792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8" name="Google Shape;3868;p58"/>
            <p:cNvSpPr/>
            <p:nvPr/>
          </p:nvSpPr>
          <p:spPr>
            <a:xfrm>
              <a:off x="275171"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9" name="Google Shape;3869;p58"/>
            <p:cNvSpPr/>
            <p:nvPr/>
          </p:nvSpPr>
          <p:spPr>
            <a:xfrm>
              <a:off x="302414"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0" name="Google Shape;3870;p58"/>
            <p:cNvSpPr/>
            <p:nvPr/>
          </p:nvSpPr>
          <p:spPr>
            <a:xfrm>
              <a:off x="329658" y="2586865"/>
              <a:ext cx="14422" cy="14556"/>
            </a:xfrm>
            <a:custGeom>
              <a:avLst/>
              <a:gdLst/>
              <a:ahLst/>
              <a:cxnLst/>
              <a:rect l="l" t="t" r="r" b="b"/>
              <a:pathLst>
                <a:path w="14422" h="14556" extrusionOk="0">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1" name="Google Shape;3871;p58"/>
            <p:cNvSpPr/>
            <p:nvPr/>
          </p:nvSpPr>
          <p:spPr>
            <a:xfrm>
              <a:off x="232436"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2" name="Google Shape;3872;p58"/>
            <p:cNvSpPr/>
            <p:nvPr/>
          </p:nvSpPr>
          <p:spPr>
            <a:xfrm>
              <a:off x="317839" y="2753797"/>
              <a:ext cx="14422" cy="21033"/>
            </a:xfrm>
            <a:custGeom>
              <a:avLst/>
              <a:gdLst/>
              <a:ahLst/>
              <a:cxnLst/>
              <a:rect l="l" t="t" r="r" b="b"/>
              <a:pathLst>
                <a:path w="14422" h="21033" extrusionOk="0">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73" name="Google Shape;3873;p58"/>
          <p:cNvGrpSpPr/>
          <p:nvPr/>
        </p:nvGrpSpPr>
        <p:grpSpPr>
          <a:xfrm>
            <a:off x="5985227" y="1554019"/>
            <a:ext cx="228244" cy="293633"/>
            <a:chOff x="701850" y="2535716"/>
            <a:chExt cx="383410" cy="493252"/>
          </a:xfrm>
        </p:grpSpPr>
        <p:sp>
          <p:nvSpPr>
            <p:cNvPr id="3874" name="Google Shape;3874;p58"/>
            <p:cNvSpPr/>
            <p:nvPr/>
          </p:nvSpPr>
          <p:spPr>
            <a:xfrm>
              <a:off x="841406"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5" name="Google Shape;3875;p58"/>
            <p:cNvSpPr/>
            <p:nvPr/>
          </p:nvSpPr>
          <p:spPr>
            <a:xfrm>
              <a:off x="824742" y="2700662"/>
              <a:ext cx="47751" cy="18345"/>
            </a:xfrm>
            <a:custGeom>
              <a:avLst/>
              <a:gdLst/>
              <a:ahLst/>
              <a:cxnLst/>
              <a:rect l="l" t="t" r="r" b="b"/>
              <a:pathLst>
                <a:path w="47751" h="18345" extrusionOk="0">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6" name="Google Shape;3876;p58"/>
            <p:cNvSpPr/>
            <p:nvPr/>
          </p:nvSpPr>
          <p:spPr>
            <a:xfrm>
              <a:off x="914618" y="2701130"/>
              <a:ext cx="47751" cy="18345"/>
            </a:xfrm>
            <a:custGeom>
              <a:avLst/>
              <a:gdLst/>
              <a:ahLst/>
              <a:cxnLst/>
              <a:rect l="l" t="t" r="r" b="b"/>
              <a:pathLst>
                <a:path w="47751" h="18345" extrusionOk="0">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7" name="Google Shape;3877;p58"/>
            <p:cNvSpPr/>
            <p:nvPr/>
          </p:nvSpPr>
          <p:spPr>
            <a:xfrm>
              <a:off x="930347" y="2725552"/>
              <a:ext cx="14422" cy="26241"/>
            </a:xfrm>
            <a:custGeom>
              <a:avLst/>
              <a:gdLst/>
              <a:ahLst/>
              <a:cxnLst/>
              <a:rect l="l" t="t" r="r" b="b"/>
              <a:pathLst>
                <a:path w="14422" h="26241" extrusionOk="0">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8" name="Google Shape;3878;p58"/>
            <p:cNvSpPr/>
            <p:nvPr/>
          </p:nvSpPr>
          <p:spPr>
            <a:xfrm>
              <a:off x="873706" y="2765109"/>
              <a:ext cx="39720" cy="18468"/>
            </a:xfrm>
            <a:custGeom>
              <a:avLst/>
              <a:gdLst/>
              <a:ahLst/>
              <a:cxnLst/>
              <a:rect l="l" t="t" r="r" b="b"/>
              <a:pathLst>
                <a:path w="39720" h="18468" extrusionOk="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9" name="Google Shape;3879;p58"/>
            <p:cNvSpPr/>
            <p:nvPr/>
          </p:nvSpPr>
          <p:spPr>
            <a:xfrm>
              <a:off x="859227" y="2801606"/>
              <a:ext cx="68655" cy="41938"/>
            </a:xfrm>
            <a:custGeom>
              <a:avLst/>
              <a:gdLst/>
              <a:ahLst/>
              <a:cxnLst/>
              <a:rect l="l" t="t" r="r" b="b"/>
              <a:pathLst>
                <a:path w="68655" h="41938" extrusionOk="0">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0" name="Google Shape;3880;p58"/>
            <p:cNvSpPr/>
            <p:nvPr/>
          </p:nvSpPr>
          <p:spPr>
            <a:xfrm>
              <a:off x="886344" y="2696439"/>
              <a:ext cx="14422" cy="14422"/>
            </a:xfrm>
            <a:custGeom>
              <a:avLst/>
              <a:gdLst/>
              <a:ahLst/>
              <a:cxnLst/>
              <a:rect l="l" t="t" r="r" b="b"/>
              <a:pathLst>
                <a:path w="14422" h="14422" extrusionOk="0">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1" name="Google Shape;3881;p58"/>
            <p:cNvSpPr/>
            <p:nvPr/>
          </p:nvSpPr>
          <p:spPr>
            <a:xfrm>
              <a:off x="873056" y="2640884"/>
              <a:ext cx="40998" cy="40998"/>
            </a:xfrm>
            <a:custGeom>
              <a:avLst/>
              <a:gdLst/>
              <a:ahLst/>
              <a:cxnLst/>
              <a:rect l="l" t="t" r="r" b="b"/>
              <a:pathLst>
                <a:path w="40998" h="40998" extrusionOk="0">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2" name="Google Shape;3882;p58"/>
            <p:cNvSpPr/>
            <p:nvPr/>
          </p:nvSpPr>
          <p:spPr>
            <a:xfrm>
              <a:off x="701850" y="2535716"/>
              <a:ext cx="383410" cy="493252"/>
            </a:xfrm>
            <a:custGeom>
              <a:avLst/>
              <a:gdLst/>
              <a:ahLst/>
              <a:cxnLst/>
              <a:rect l="l" t="t" r="r" b="b"/>
              <a:pathLst>
                <a:path w="383410" h="493252" extrusionOk="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3" name="Google Shape;3883;p58"/>
            <p:cNvSpPr/>
            <p:nvPr/>
          </p:nvSpPr>
          <p:spPr>
            <a:xfrm>
              <a:off x="924375" y="2973294"/>
              <a:ext cx="55703" cy="55540"/>
            </a:xfrm>
            <a:custGeom>
              <a:avLst/>
              <a:gdLst/>
              <a:ahLst/>
              <a:cxnLst/>
              <a:rect l="l" t="t" r="r" b="b"/>
              <a:pathLst>
                <a:path w="55703" h="55540" extrusionOk="0">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4" name="Google Shape;3884;p58"/>
            <p:cNvSpPr/>
            <p:nvPr/>
          </p:nvSpPr>
          <p:spPr>
            <a:xfrm>
              <a:off x="778973" y="2989305"/>
              <a:ext cx="14422" cy="39462"/>
            </a:xfrm>
            <a:custGeom>
              <a:avLst/>
              <a:gdLst/>
              <a:ahLst/>
              <a:cxnLst/>
              <a:rect l="l" t="t" r="r" b="b"/>
              <a:pathLst>
                <a:path w="14422" h="39462" extrusionOk="0">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85" name="Google Shape;3885;p58"/>
          <p:cNvGrpSpPr/>
          <p:nvPr/>
        </p:nvGrpSpPr>
        <p:grpSpPr>
          <a:xfrm>
            <a:off x="5117502" y="1994950"/>
            <a:ext cx="225009" cy="288205"/>
            <a:chOff x="1194101" y="2504533"/>
            <a:chExt cx="416529" cy="533516"/>
          </a:xfrm>
        </p:grpSpPr>
        <p:sp>
          <p:nvSpPr>
            <p:cNvPr id="3886" name="Google Shape;3886;p58"/>
            <p:cNvSpPr/>
            <p:nvPr/>
          </p:nvSpPr>
          <p:spPr>
            <a:xfrm>
              <a:off x="1344407"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7" name="Google Shape;3887;p58"/>
            <p:cNvSpPr/>
            <p:nvPr/>
          </p:nvSpPr>
          <p:spPr>
            <a:xfrm>
              <a:off x="1444633" y="2680013"/>
              <a:ext cx="15624" cy="23971"/>
            </a:xfrm>
            <a:custGeom>
              <a:avLst/>
              <a:gdLst/>
              <a:ahLst/>
              <a:cxnLst/>
              <a:rect l="l" t="t" r="r" b="b"/>
              <a:pathLst>
                <a:path w="15624" h="23971" extrusionOk="0">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8" name="Google Shape;3888;p58"/>
            <p:cNvSpPr/>
            <p:nvPr/>
          </p:nvSpPr>
          <p:spPr>
            <a:xfrm>
              <a:off x="1194101" y="2504533"/>
              <a:ext cx="416529" cy="533516"/>
            </a:xfrm>
            <a:custGeom>
              <a:avLst/>
              <a:gdLst/>
              <a:ahLst/>
              <a:cxnLst/>
              <a:rect l="l" t="t" r="r" b="b"/>
              <a:pathLst>
                <a:path w="416529" h="533516" extrusionOk="0">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9" name="Google Shape;3889;p58"/>
            <p:cNvSpPr/>
            <p:nvPr/>
          </p:nvSpPr>
          <p:spPr>
            <a:xfrm>
              <a:off x="1335993"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0" name="Google Shape;3890;p58"/>
            <p:cNvSpPr/>
            <p:nvPr/>
          </p:nvSpPr>
          <p:spPr>
            <a:xfrm>
              <a:off x="1436286" y="2654973"/>
              <a:ext cx="32318" cy="15624"/>
            </a:xfrm>
            <a:custGeom>
              <a:avLst/>
              <a:gdLst/>
              <a:ahLst/>
              <a:cxnLst/>
              <a:rect l="l" t="t" r="r" b="b"/>
              <a:pathLst>
                <a:path w="32318" h="15624" extrusionOk="0">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1" name="Google Shape;3891;p58"/>
            <p:cNvSpPr/>
            <p:nvPr/>
          </p:nvSpPr>
          <p:spPr>
            <a:xfrm>
              <a:off x="1369405" y="2755132"/>
              <a:ext cx="65813" cy="24038"/>
            </a:xfrm>
            <a:custGeom>
              <a:avLst/>
              <a:gdLst/>
              <a:ahLst/>
              <a:cxnLst/>
              <a:rect l="l" t="t" r="r" b="b"/>
              <a:pathLst>
                <a:path w="65813" h="24038" extrusionOk="0">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2" name="Google Shape;3892;p58"/>
          <p:cNvGrpSpPr/>
          <p:nvPr/>
        </p:nvGrpSpPr>
        <p:grpSpPr>
          <a:xfrm>
            <a:off x="6863004" y="1993349"/>
            <a:ext cx="231114" cy="291407"/>
            <a:chOff x="2245112" y="2488241"/>
            <a:chExt cx="448242" cy="565181"/>
          </a:xfrm>
        </p:grpSpPr>
        <p:sp>
          <p:nvSpPr>
            <p:cNvPr id="3893" name="Google Shape;3893;p58"/>
            <p:cNvSpPr/>
            <p:nvPr/>
          </p:nvSpPr>
          <p:spPr>
            <a:xfrm>
              <a:off x="2245112" y="2488241"/>
              <a:ext cx="448242" cy="565181"/>
            </a:xfrm>
            <a:custGeom>
              <a:avLst/>
              <a:gdLst/>
              <a:ahLst/>
              <a:cxnLst/>
              <a:rect l="l" t="t" r="r" b="b"/>
              <a:pathLst>
                <a:path w="448242" h="565181" extrusionOk="0">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4" name="Google Shape;3894;p58"/>
            <p:cNvSpPr/>
            <p:nvPr/>
          </p:nvSpPr>
          <p:spPr>
            <a:xfrm>
              <a:off x="2446192" y="2753027"/>
              <a:ext cx="47480" cy="20268"/>
            </a:xfrm>
            <a:custGeom>
              <a:avLst/>
              <a:gdLst/>
              <a:ahLst/>
              <a:cxnLst/>
              <a:rect l="l" t="t" r="r" b="b"/>
              <a:pathLst>
                <a:path w="47480" h="20268" extrusionOk="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5" name="Google Shape;3895;p58"/>
            <p:cNvSpPr/>
            <p:nvPr/>
          </p:nvSpPr>
          <p:spPr>
            <a:xfrm>
              <a:off x="2425007" y="2792859"/>
              <a:ext cx="89850" cy="49612"/>
            </a:xfrm>
            <a:custGeom>
              <a:avLst/>
              <a:gdLst/>
              <a:ahLst/>
              <a:cxnLst/>
              <a:rect l="l" t="t" r="r" b="b"/>
              <a:pathLst>
                <a:path w="89850" h="49612" extrusionOk="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6" name="Google Shape;3896;p58"/>
            <p:cNvSpPr/>
            <p:nvPr/>
          </p:nvSpPr>
          <p:spPr>
            <a:xfrm>
              <a:off x="2511331"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7" name="Google Shape;3897;p58"/>
            <p:cNvSpPr/>
            <p:nvPr/>
          </p:nvSpPr>
          <p:spPr>
            <a:xfrm>
              <a:off x="2410905" y="2698976"/>
              <a:ext cx="16559" cy="37526"/>
            </a:xfrm>
            <a:custGeom>
              <a:avLst/>
              <a:gdLst/>
              <a:ahLst/>
              <a:cxnLst/>
              <a:rect l="l" t="t" r="r" b="b"/>
              <a:pathLst>
                <a:path w="16559" h="37526" extrusionOk="0">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8" name="Google Shape;3898;p58"/>
          <p:cNvGrpSpPr/>
          <p:nvPr/>
        </p:nvGrpSpPr>
        <p:grpSpPr>
          <a:xfrm>
            <a:off x="5092015" y="2432505"/>
            <a:ext cx="275982" cy="280159"/>
            <a:chOff x="3293870" y="2529907"/>
            <a:chExt cx="502882" cy="510400"/>
          </a:xfrm>
        </p:grpSpPr>
        <p:sp>
          <p:nvSpPr>
            <p:cNvPr id="3899" name="Google Shape;3899;p58"/>
            <p:cNvSpPr/>
            <p:nvPr/>
          </p:nvSpPr>
          <p:spPr>
            <a:xfrm>
              <a:off x="3583171" y="2732630"/>
              <a:ext cx="14957" cy="29914"/>
            </a:xfrm>
            <a:custGeom>
              <a:avLst/>
              <a:gdLst/>
              <a:ahLst/>
              <a:cxnLst/>
              <a:rect l="l" t="t" r="r" b="b"/>
              <a:pathLst>
                <a:path w="14957" h="29914" extrusionOk="0">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0" name="Google Shape;3900;p58"/>
            <p:cNvSpPr/>
            <p:nvPr/>
          </p:nvSpPr>
          <p:spPr>
            <a:xfrm>
              <a:off x="3524400" y="2788441"/>
              <a:ext cx="42890" cy="18306"/>
            </a:xfrm>
            <a:custGeom>
              <a:avLst/>
              <a:gdLst/>
              <a:ahLst/>
              <a:cxnLst/>
              <a:rect l="l" t="t" r="r" b="b"/>
              <a:pathLst>
                <a:path w="42890" h="18306" extrusionOk="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1" name="Google Shape;3901;p58"/>
            <p:cNvSpPr/>
            <p:nvPr/>
          </p:nvSpPr>
          <p:spPr>
            <a:xfrm>
              <a:off x="3338126" y="2935344"/>
              <a:ext cx="62507" cy="104708"/>
            </a:xfrm>
            <a:custGeom>
              <a:avLst/>
              <a:gdLst/>
              <a:ahLst/>
              <a:cxnLst/>
              <a:rect l="l" t="t" r="r" b="b"/>
              <a:pathLst>
                <a:path w="62507" h="104708" extrusionOk="0">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2" name="Google Shape;3902;p58"/>
            <p:cNvSpPr/>
            <p:nvPr/>
          </p:nvSpPr>
          <p:spPr>
            <a:xfrm>
              <a:off x="3293870" y="2529907"/>
              <a:ext cx="502882" cy="510400"/>
            </a:xfrm>
            <a:custGeom>
              <a:avLst/>
              <a:gdLst/>
              <a:ahLst/>
              <a:cxnLst/>
              <a:rect l="l" t="t" r="r" b="b"/>
              <a:pathLst>
                <a:path w="502882" h="510400" extrusionOk="0">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3" name="Google Shape;3903;p58"/>
            <p:cNvSpPr/>
            <p:nvPr/>
          </p:nvSpPr>
          <p:spPr>
            <a:xfrm>
              <a:off x="3513660" y="2601621"/>
              <a:ext cx="63300" cy="63300"/>
            </a:xfrm>
            <a:custGeom>
              <a:avLst/>
              <a:gdLst/>
              <a:ahLst/>
              <a:cxnLst/>
              <a:rect l="l" t="t" r="r" b="b"/>
              <a:pathLst>
                <a:path w="63300" h="63300" extrusionOk="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4" name="Google Shape;3904;p58"/>
            <p:cNvSpPr/>
            <p:nvPr/>
          </p:nvSpPr>
          <p:spPr>
            <a:xfrm>
              <a:off x="3505284" y="2820303"/>
              <a:ext cx="81122" cy="44871"/>
            </a:xfrm>
            <a:custGeom>
              <a:avLst/>
              <a:gdLst/>
              <a:ahLst/>
              <a:cxnLst/>
              <a:rect l="l" t="t" r="r" b="b"/>
              <a:pathLst>
                <a:path w="81122" h="44871" extrusionOk="0">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05" name="Google Shape;3905;p58"/>
          <p:cNvGrpSpPr/>
          <p:nvPr/>
        </p:nvGrpSpPr>
        <p:grpSpPr>
          <a:xfrm>
            <a:off x="5545821" y="2429306"/>
            <a:ext cx="231119" cy="286557"/>
            <a:chOff x="3877177" y="2526826"/>
            <a:chExt cx="451581" cy="559901"/>
          </a:xfrm>
        </p:grpSpPr>
        <p:sp>
          <p:nvSpPr>
            <p:cNvPr id="3906" name="Google Shape;3906;p58"/>
            <p:cNvSpPr/>
            <p:nvPr/>
          </p:nvSpPr>
          <p:spPr>
            <a:xfrm>
              <a:off x="3877177" y="2954488"/>
              <a:ext cx="84158" cy="132172"/>
            </a:xfrm>
            <a:custGeom>
              <a:avLst/>
              <a:gdLst/>
              <a:ahLst/>
              <a:cxnLst/>
              <a:rect l="l" t="t" r="r" b="b"/>
              <a:pathLst>
                <a:path w="84158" h="132172" extrusionOk="0">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7" name="Google Shape;3907;p58"/>
            <p:cNvSpPr/>
            <p:nvPr/>
          </p:nvSpPr>
          <p:spPr>
            <a:xfrm>
              <a:off x="3924715" y="2526826"/>
              <a:ext cx="404043" cy="559701"/>
            </a:xfrm>
            <a:custGeom>
              <a:avLst/>
              <a:gdLst/>
              <a:ahLst/>
              <a:cxnLst/>
              <a:rect l="l" t="t" r="r" b="b"/>
              <a:pathLst>
                <a:path w="404043" h="559701" extrusionOk="0">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8" name="Google Shape;3908;p58"/>
            <p:cNvSpPr/>
            <p:nvPr/>
          </p:nvSpPr>
          <p:spPr>
            <a:xfrm>
              <a:off x="4059075" y="2812157"/>
              <a:ext cx="89049" cy="49211"/>
            </a:xfrm>
            <a:custGeom>
              <a:avLst/>
              <a:gdLst/>
              <a:ahLst/>
              <a:cxnLst/>
              <a:rect l="l" t="t" r="r" b="b"/>
              <a:pathLst>
                <a:path w="89049" h="49211" extrusionOk="0">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9" name="Google Shape;3909;p58"/>
            <p:cNvSpPr/>
            <p:nvPr/>
          </p:nvSpPr>
          <p:spPr>
            <a:xfrm>
              <a:off x="3997030" y="3015547"/>
              <a:ext cx="105568" cy="71113"/>
            </a:xfrm>
            <a:custGeom>
              <a:avLst/>
              <a:gdLst/>
              <a:ahLst/>
              <a:cxnLst/>
              <a:rect l="l" t="t" r="r" b="b"/>
              <a:pathLst>
                <a:path w="105568" h="71113" extrusionOk="0">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0" name="Google Shape;3910;p58"/>
            <p:cNvSpPr/>
            <p:nvPr/>
          </p:nvSpPr>
          <p:spPr>
            <a:xfrm>
              <a:off x="4123832" y="3015614"/>
              <a:ext cx="84267" cy="71113"/>
            </a:xfrm>
            <a:custGeom>
              <a:avLst/>
              <a:gdLst/>
              <a:ahLst/>
              <a:cxnLst/>
              <a:rect l="l" t="t" r="r" b="b"/>
              <a:pathLst>
                <a:path w="84267" h="71113" extrusionOk="0">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1" name="Google Shape;3911;p58"/>
            <p:cNvSpPr/>
            <p:nvPr/>
          </p:nvSpPr>
          <p:spPr>
            <a:xfrm>
              <a:off x="4080126" y="2779402"/>
              <a:ext cx="46971" cy="20067"/>
            </a:xfrm>
            <a:custGeom>
              <a:avLst/>
              <a:gdLst/>
              <a:ahLst/>
              <a:cxnLst/>
              <a:rect l="l" t="t" r="r" b="b"/>
              <a:pathLst>
                <a:path w="46971" h="20067" extrusionOk="0">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2" name="Google Shape;3912;p58"/>
            <p:cNvSpPr/>
            <p:nvPr/>
          </p:nvSpPr>
          <p:spPr>
            <a:xfrm>
              <a:off x="4026477" y="2684220"/>
              <a:ext cx="53618" cy="16426"/>
            </a:xfrm>
            <a:custGeom>
              <a:avLst/>
              <a:gdLst/>
              <a:ahLst/>
              <a:cxnLst/>
              <a:rect l="l" t="t" r="r" b="b"/>
              <a:pathLst>
                <a:path w="53618" h="16426" extrusionOk="0">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3" name="Google Shape;3913;p58"/>
            <p:cNvSpPr/>
            <p:nvPr/>
          </p:nvSpPr>
          <p:spPr>
            <a:xfrm>
              <a:off x="4126035" y="2684220"/>
              <a:ext cx="53618" cy="16426"/>
            </a:xfrm>
            <a:custGeom>
              <a:avLst/>
              <a:gdLst/>
              <a:ahLst/>
              <a:cxnLst/>
              <a:rect l="l" t="t" r="r" b="b"/>
              <a:pathLst>
                <a:path w="53618" h="16426" extrusionOk="0">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14" name="Google Shape;3914;p58"/>
          <p:cNvGrpSpPr/>
          <p:nvPr/>
        </p:nvGrpSpPr>
        <p:grpSpPr>
          <a:xfrm>
            <a:off x="6857954" y="2429188"/>
            <a:ext cx="241213" cy="286793"/>
            <a:chOff x="4422849" y="2521561"/>
            <a:chExt cx="455376" cy="541528"/>
          </a:xfrm>
        </p:grpSpPr>
        <p:sp>
          <p:nvSpPr>
            <p:cNvPr id="3915" name="Google Shape;3915;p58"/>
            <p:cNvSpPr/>
            <p:nvPr/>
          </p:nvSpPr>
          <p:spPr>
            <a:xfrm>
              <a:off x="4607736" y="2970275"/>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6" name="Google Shape;3916;p58"/>
            <p:cNvSpPr/>
            <p:nvPr/>
          </p:nvSpPr>
          <p:spPr>
            <a:xfrm>
              <a:off x="4607736" y="3008669"/>
              <a:ext cx="16292" cy="16292"/>
            </a:xfrm>
            <a:custGeom>
              <a:avLst/>
              <a:gdLst/>
              <a:ahLst/>
              <a:cxnLst/>
              <a:rect l="l" t="t" r="r" b="b"/>
              <a:pathLst>
                <a:path w="16292" h="16292" extrusionOk="0">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7" name="Google Shape;3917;p58"/>
            <p:cNvSpPr/>
            <p:nvPr/>
          </p:nvSpPr>
          <p:spPr>
            <a:xfrm>
              <a:off x="4422849" y="2521561"/>
              <a:ext cx="455376" cy="541528"/>
            </a:xfrm>
            <a:custGeom>
              <a:avLst/>
              <a:gdLst/>
              <a:ahLst/>
              <a:cxnLst/>
              <a:rect l="l" t="t" r="r" b="b"/>
              <a:pathLst>
                <a:path w="455376" h="541528" extrusionOk="0">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8" name="Google Shape;3918;p58"/>
            <p:cNvSpPr/>
            <p:nvPr/>
          </p:nvSpPr>
          <p:spPr>
            <a:xfrm>
              <a:off x="4579424" y="2706054"/>
              <a:ext cx="15892" cy="31717"/>
            </a:xfrm>
            <a:custGeom>
              <a:avLst/>
              <a:gdLst/>
              <a:ahLst/>
              <a:cxnLst/>
              <a:rect l="l" t="t" r="r" b="b"/>
              <a:pathLst>
                <a:path w="15892" h="31717" extrusionOk="0">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9" name="Google Shape;3919;p58"/>
            <p:cNvSpPr/>
            <p:nvPr/>
          </p:nvSpPr>
          <p:spPr>
            <a:xfrm>
              <a:off x="4705425" y="2705988"/>
              <a:ext cx="15892" cy="31717"/>
            </a:xfrm>
            <a:custGeom>
              <a:avLst/>
              <a:gdLst/>
              <a:ahLst/>
              <a:cxnLst/>
              <a:rect l="l" t="t" r="r" b="b"/>
              <a:pathLst>
                <a:path w="15892" h="31717" extrusionOk="0">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0" name="Google Shape;3920;p58"/>
            <p:cNvSpPr/>
            <p:nvPr/>
          </p:nvSpPr>
          <p:spPr>
            <a:xfrm>
              <a:off x="4607740" y="2774101"/>
              <a:ext cx="85328" cy="35919"/>
            </a:xfrm>
            <a:custGeom>
              <a:avLst/>
              <a:gdLst/>
              <a:ahLst/>
              <a:cxnLst/>
              <a:rect l="l" t="t" r="r" b="b"/>
              <a:pathLst>
                <a:path w="85328" h="35919" extrusionOk="0">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1" name="Google Shape;3921;p58"/>
            <p:cNvSpPr/>
            <p:nvPr/>
          </p:nvSpPr>
          <p:spPr>
            <a:xfrm>
              <a:off x="4628903" y="2696372"/>
              <a:ext cx="42934" cy="74986"/>
            </a:xfrm>
            <a:custGeom>
              <a:avLst/>
              <a:gdLst/>
              <a:ahLst/>
              <a:cxnLst/>
              <a:rect l="l" t="t" r="r" b="b"/>
              <a:pathLst>
                <a:path w="42934" h="74986" extrusionOk="0">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2" name="Google Shape;3922;p58"/>
            <p:cNvSpPr/>
            <p:nvPr/>
          </p:nvSpPr>
          <p:spPr>
            <a:xfrm>
              <a:off x="4677180" y="3006800"/>
              <a:ext cx="15892" cy="56289"/>
            </a:xfrm>
            <a:custGeom>
              <a:avLst/>
              <a:gdLst/>
              <a:ahLst/>
              <a:cxnLst/>
              <a:rect l="l" t="t" r="r" b="b"/>
              <a:pathLst>
                <a:path w="15892" h="56289" extrusionOk="0">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23" name="Google Shape;3923;p58"/>
          <p:cNvGrpSpPr/>
          <p:nvPr/>
        </p:nvGrpSpPr>
        <p:grpSpPr>
          <a:xfrm>
            <a:off x="8165978" y="2425901"/>
            <a:ext cx="235137" cy="293367"/>
            <a:chOff x="4971988" y="2531176"/>
            <a:chExt cx="416541" cy="519694"/>
          </a:xfrm>
        </p:grpSpPr>
        <p:sp>
          <p:nvSpPr>
            <p:cNvPr id="3924" name="Google Shape;3924;p58"/>
            <p:cNvSpPr/>
            <p:nvPr/>
          </p:nvSpPr>
          <p:spPr>
            <a:xfrm>
              <a:off x="4971988" y="2531176"/>
              <a:ext cx="416541" cy="519694"/>
            </a:xfrm>
            <a:custGeom>
              <a:avLst/>
              <a:gdLst/>
              <a:ahLst/>
              <a:cxnLst/>
              <a:rect l="l" t="t" r="r" b="b"/>
              <a:pathLst>
                <a:path w="416541" h="519694" extrusionOk="0">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5" name="Google Shape;3925;p58"/>
            <p:cNvSpPr/>
            <p:nvPr/>
          </p:nvSpPr>
          <p:spPr>
            <a:xfrm>
              <a:off x="5159548" y="2733431"/>
              <a:ext cx="41198" cy="55621"/>
            </a:xfrm>
            <a:custGeom>
              <a:avLst/>
              <a:gdLst/>
              <a:ahLst/>
              <a:cxnLst/>
              <a:rect l="l" t="t" r="r" b="b"/>
              <a:pathLst>
                <a:path w="41198" h="55621" extrusionOk="0">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6" name="Google Shape;3926;p58"/>
            <p:cNvSpPr/>
            <p:nvPr/>
          </p:nvSpPr>
          <p:spPr>
            <a:xfrm>
              <a:off x="5157737" y="2810917"/>
              <a:ext cx="44849" cy="23875"/>
            </a:xfrm>
            <a:custGeom>
              <a:avLst/>
              <a:gdLst/>
              <a:ahLst/>
              <a:cxnLst/>
              <a:rect l="l" t="t" r="r" b="b"/>
              <a:pathLst>
                <a:path w="44849" h="23875" extrusionOk="0">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7" name="Google Shape;3927;p58"/>
            <p:cNvSpPr/>
            <p:nvPr/>
          </p:nvSpPr>
          <p:spPr>
            <a:xfrm>
              <a:off x="5222264" y="2735985"/>
              <a:ext cx="32351" cy="22419"/>
            </a:xfrm>
            <a:custGeom>
              <a:avLst/>
              <a:gdLst/>
              <a:ahLst/>
              <a:cxnLst/>
              <a:rect l="l" t="t" r="r" b="b"/>
              <a:pathLst>
                <a:path w="32351" h="22419" extrusionOk="0">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8" name="Google Shape;3928;p58"/>
            <p:cNvSpPr/>
            <p:nvPr/>
          </p:nvSpPr>
          <p:spPr>
            <a:xfrm>
              <a:off x="5105745" y="2735985"/>
              <a:ext cx="32351" cy="22419"/>
            </a:xfrm>
            <a:custGeom>
              <a:avLst/>
              <a:gdLst/>
              <a:ahLst/>
              <a:cxnLst/>
              <a:rect l="l" t="t" r="r" b="b"/>
              <a:pathLst>
                <a:path w="32351" h="22419" extrusionOk="0">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9" name="Google Shape;3929;p58"/>
            <p:cNvSpPr/>
            <p:nvPr/>
          </p:nvSpPr>
          <p:spPr>
            <a:xfrm>
              <a:off x="5295497" y="2610970"/>
              <a:ext cx="15625" cy="15624"/>
            </a:xfrm>
            <a:custGeom>
              <a:avLst/>
              <a:gdLst/>
              <a:ahLst/>
              <a:cxnLst/>
              <a:rect l="l" t="t" r="r" b="b"/>
              <a:pathLst>
                <a:path w="15625" h="15624" extrusionOk="0">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0" name="Google Shape;3930;p58"/>
            <p:cNvSpPr/>
            <p:nvPr/>
          </p:nvSpPr>
          <p:spPr>
            <a:xfrm>
              <a:off x="5319402"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1" name="Google Shape;3931;p58"/>
            <p:cNvSpPr/>
            <p:nvPr/>
          </p:nvSpPr>
          <p:spPr>
            <a:xfrm>
              <a:off x="5026469" y="3001324"/>
              <a:ext cx="15624" cy="15624"/>
            </a:xfrm>
            <a:custGeom>
              <a:avLst/>
              <a:gdLst/>
              <a:ahLst/>
              <a:cxnLst/>
              <a:rect l="l" t="t" r="r" b="b"/>
              <a:pathLst>
                <a:path w="15624" h="15624" extrusionOk="0">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32" name="Google Shape;3932;p58"/>
          <p:cNvGrpSpPr/>
          <p:nvPr/>
        </p:nvGrpSpPr>
        <p:grpSpPr>
          <a:xfrm>
            <a:off x="5973975" y="2865063"/>
            <a:ext cx="250749" cy="291263"/>
            <a:chOff x="5482605" y="2537592"/>
            <a:chExt cx="454256" cy="527649"/>
          </a:xfrm>
        </p:grpSpPr>
        <p:sp>
          <p:nvSpPr>
            <p:cNvPr id="3933" name="Google Shape;3933;p58"/>
            <p:cNvSpPr/>
            <p:nvPr/>
          </p:nvSpPr>
          <p:spPr>
            <a:xfrm>
              <a:off x="5482605" y="2537592"/>
              <a:ext cx="454256" cy="527649"/>
            </a:xfrm>
            <a:custGeom>
              <a:avLst/>
              <a:gdLst/>
              <a:ahLst/>
              <a:cxnLst/>
              <a:rect l="l" t="t" r="r" b="b"/>
              <a:pathLst>
                <a:path w="479426" h="556886" extrusionOk="0">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4" name="Google Shape;3934;p58"/>
            <p:cNvSpPr/>
            <p:nvPr/>
          </p:nvSpPr>
          <p:spPr>
            <a:xfrm>
              <a:off x="5742757" y="2674053"/>
              <a:ext cx="64873" cy="21985"/>
            </a:xfrm>
            <a:custGeom>
              <a:avLst/>
              <a:gdLst/>
              <a:ahLst/>
              <a:cxnLst/>
              <a:rect l="l" t="t" r="r" b="b"/>
              <a:pathLst>
                <a:path w="64873" h="21985" extrusionOk="0">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5" name="Google Shape;3935;p58"/>
            <p:cNvSpPr/>
            <p:nvPr/>
          </p:nvSpPr>
          <p:spPr>
            <a:xfrm>
              <a:off x="5637189" y="2674053"/>
              <a:ext cx="64807" cy="21985"/>
            </a:xfrm>
            <a:custGeom>
              <a:avLst/>
              <a:gdLst/>
              <a:ahLst/>
              <a:cxnLst/>
              <a:rect l="l" t="t" r="r" b="b"/>
              <a:pathLst>
                <a:path w="64807" h="21985" extrusionOk="0">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6" name="Google Shape;3936;p58"/>
            <p:cNvSpPr/>
            <p:nvPr/>
          </p:nvSpPr>
          <p:spPr>
            <a:xfrm>
              <a:off x="5698368" y="2771387"/>
              <a:ext cx="48953" cy="20203"/>
            </a:xfrm>
            <a:custGeom>
              <a:avLst/>
              <a:gdLst/>
              <a:ahLst/>
              <a:cxnLst/>
              <a:rect l="l" t="t" r="r" b="b"/>
              <a:pathLst>
                <a:path w="48953" h="20203" extrusionOk="0">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7" name="Google Shape;3937;p58"/>
            <p:cNvSpPr/>
            <p:nvPr/>
          </p:nvSpPr>
          <p:spPr>
            <a:xfrm>
              <a:off x="5653935" y="2798420"/>
              <a:ext cx="136483" cy="52397"/>
            </a:xfrm>
            <a:custGeom>
              <a:avLst/>
              <a:gdLst/>
              <a:ahLst/>
              <a:cxnLst/>
              <a:rect l="l" t="t" r="r" b="b"/>
              <a:pathLst>
                <a:path w="136483" h="52397" extrusionOk="0">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8" name="Google Shape;3938;p58"/>
            <p:cNvSpPr/>
            <p:nvPr/>
          </p:nvSpPr>
          <p:spPr>
            <a:xfrm>
              <a:off x="5767048"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9" name="Google Shape;3939;p58"/>
            <p:cNvSpPr/>
            <p:nvPr/>
          </p:nvSpPr>
          <p:spPr>
            <a:xfrm>
              <a:off x="5661079" y="2708792"/>
              <a:ext cx="16292" cy="37059"/>
            </a:xfrm>
            <a:custGeom>
              <a:avLst/>
              <a:gdLst/>
              <a:ahLst/>
              <a:cxnLst/>
              <a:rect l="l" t="t" r="r" b="b"/>
              <a:pathLst>
                <a:path w="16292" h="37059" extrusionOk="0">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40" name="Google Shape;3940;p58"/>
          <p:cNvGrpSpPr/>
          <p:nvPr/>
        </p:nvGrpSpPr>
        <p:grpSpPr>
          <a:xfrm>
            <a:off x="6863001" y="2867443"/>
            <a:ext cx="231119" cy="286502"/>
            <a:chOff x="6055860" y="2534982"/>
            <a:chExt cx="431515" cy="534918"/>
          </a:xfrm>
        </p:grpSpPr>
        <p:sp>
          <p:nvSpPr>
            <p:cNvPr id="3941" name="Google Shape;3941;p58"/>
            <p:cNvSpPr/>
            <p:nvPr/>
          </p:nvSpPr>
          <p:spPr>
            <a:xfrm>
              <a:off x="6055860" y="2534982"/>
              <a:ext cx="431515" cy="534918"/>
            </a:xfrm>
            <a:custGeom>
              <a:avLst/>
              <a:gdLst/>
              <a:ahLst/>
              <a:cxnLst/>
              <a:rect l="l" t="t" r="r" b="b"/>
              <a:pathLst>
                <a:path w="431515" h="534918" extrusionOk="0">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2" name="Google Shape;3942;p58"/>
            <p:cNvSpPr/>
            <p:nvPr/>
          </p:nvSpPr>
          <p:spPr>
            <a:xfrm>
              <a:off x="6249646" y="2780962"/>
              <a:ext cx="44986" cy="19175"/>
            </a:xfrm>
            <a:custGeom>
              <a:avLst/>
              <a:gdLst/>
              <a:ahLst/>
              <a:cxnLst/>
              <a:rect l="l" t="t" r="r" b="b"/>
              <a:pathLst>
                <a:path w="44986" h="19175" extrusionOk="0">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3" name="Google Shape;3943;p58"/>
            <p:cNvSpPr/>
            <p:nvPr/>
          </p:nvSpPr>
          <p:spPr>
            <a:xfrm>
              <a:off x="6242004" y="2827514"/>
              <a:ext cx="59494" cy="15624"/>
            </a:xfrm>
            <a:custGeom>
              <a:avLst/>
              <a:gdLst/>
              <a:ahLst/>
              <a:cxnLst/>
              <a:rect l="l" t="t" r="r" b="b"/>
              <a:pathLst>
                <a:path w="59494" h="15624" extrusionOk="0">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4" name="Google Shape;3944;p58"/>
            <p:cNvSpPr/>
            <p:nvPr/>
          </p:nvSpPr>
          <p:spPr>
            <a:xfrm>
              <a:off x="6311448" y="2723015"/>
              <a:ext cx="15624" cy="31316"/>
            </a:xfrm>
            <a:custGeom>
              <a:avLst/>
              <a:gdLst/>
              <a:ahLst/>
              <a:cxnLst/>
              <a:rect l="l" t="t" r="r" b="b"/>
              <a:pathLst>
                <a:path w="15624" h="31316" extrusionOk="0">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5" name="Google Shape;3945;p58"/>
            <p:cNvSpPr/>
            <p:nvPr/>
          </p:nvSpPr>
          <p:spPr>
            <a:xfrm>
              <a:off x="6216363" y="2723015"/>
              <a:ext cx="15625" cy="31316"/>
            </a:xfrm>
            <a:custGeom>
              <a:avLst/>
              <a:gdLst/>
              <a:ahLst/>
              <a:cxnLst/>
              <a:rect l="l" t="t" r="r" b="b"/>
              <a:pathLst>
                <a:path w="15625" h="31316" extrusionOk="0">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46" name="Google Shape;3946;p58"/>
          <p:cNvGrpSpPr/>
          <p:nvPr/>
        </p:nvGrpSpPr>
        <p:grpSpPr>
          <a:xfrm>
            <a:off x="7711719" y="2866760"/>
            <a:ext cx="277298" cy="287869"/>
            <a:chOff x="6643969" y="2567634"/>
            <a:chExt cx="465813" cy="483569"/>
          </a:xfrm>
        </p:grpSpPr>
        <p:sp>
          <p:nvSpPr>
            <p:cNvPr id="3947" name="Google Shape;3947;p58"/>
            <p:cNvSpPr/>
            <p:nvPr/>
          </p:nvSpPr>
          <p:spPr>
            <a:xfrm>
              <a:off x="6643969" y="2978980"/>
              <a:ext cx="47459" cy="72089"/>
            </a:xfrm>
            <a:custGeom>
              <a:avLst/>
              <a:gdLst/>
              <a:ahLst/>
              <a:cxnLst/>
              <a:rect l="l" t="t" r="r" b="b"/>
              <a:pathLst>
                <a:path w="47459" h="72089" extrusionOk="0">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8" name="Google Shape;3948;p58"/>
            <p:cNvSpPr/>
            <p:nvPr/>
          </p:nvSpPr>
          <p:spPr>
            <a:xfrm>
              <a:off x="6857798" y="2808297"/>
              <a:ext cx="38167" cy="17013"/>
            </a:xfrm>
            <a:custGeom>
              <a:avLst/>
              <a:gdLst/>
              <a:ahLst/>
              <a:cxnLst/>
              <a:rect l="l" t="t" r="r" b="b"/>
              <a:pathLst>
                <a:path w="38167" h="17013" extrusionOk="0">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9" name="Google Shape;3949;p58"/>
            <p:cNvSpPr/>
            <p:nvPr/>
          </p:nvSpPr>
          <p:spPr>
            <a:xfrm>
              <a:off x="6847894" y="2848540"/>
              <a:ext cx="58108" cy="20440"/>
            </a:xfrm>
            <a:custGeom>
              <a:avLst/>
              <a:gdLst/>
              <a:ahLst/>
              <a:cxnLst/>
              <a:rect l="l" t="t" r="r" b="b"/>
              <a:pathLst>
                <a:path w="58108" h="20440" extrusionOk="0">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0" name="Google Shape;3950;p58"/>
            <p:cNvSpPr/>
            <p:nvPr/>
          </p:nvSpPr>
          <p:spPr>
            <a:xfrm>
              <a:off x="6894569" y="2730009"/>
              <a:ext cx="52349" cy="19054"/>
            </a:xfrm>
            <a:custGeom>
              <a:avLst/>
              <a:gdLst/>
              <a:ahLst/>
              <a:cxnLst/>
              <a:rect l="l" t="t" r="r" b="b"/>
              <a:pathLst>
                <a:path w="52349" h="19054" extrusionOk="0">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1" name="Google Shape;3951;p58"/>
            <p:cNvSpPr/>
            <p:nvPr/>
          </p:nvSpPr>
          <p:spPr>
            <a:xfrm>
              <a:off x="6807030" y="2730009"/>
              <a:ext cx="52349" cy="19054"/>
            </a:xfrm>
            <a:custGeom>
              <a:avLst/>
              <a:gdLst/>
              <a:ahLst/>
              <a:cxnLst/>
              <a:rect l="l" t="t" r="r" b="b"/>
              <a:pathLst>
                <a:path w="52349" h="19054" extrusionOk="0">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2" name="Google Shape;3952;p58"/>
            <p:cNvSpPr/>
            <p:nvPr/>
          </p:nvSpPr>
          <p:spPr>
            <a:xfrm>
              <a:off x="6913674" y="2757803"/>
              <a:ext cx="14155" cy="32251"/>
            </a:xfrm>
            <a:custGeom>
              <a:avLst/>
              <a:gdLst/>
              <a:ahLst/>
              <a:cxnLst/>
              <a:rect l="l" t="t" r="r" b="b"/>
              <a:pathLst>
                <a:path w="14155" h="32251" extrusionOk="0">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3" name="Google Shape;3953;p58"/>
            <p:cNvSpPr/>
            <p:nvPr/>
          </p:nvSpPr>
          <p:spPr>
            <a:xfrm>
              <a:off x="6826134" y="2757803"/>
              <a:ext cx="14156" cy="32251"/>
            </a:xfrm>
            <a:custGeom>
              <a:avLst/>
              <a:gdLst/>
              <a:ahLst/>
              <a:cxnLst/>
              <a:rect l="l" t="t" r="r" b="b"/>
              <a:pathLst>
                <a:path w="14156" h="32251" extrusionOk="0">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4" name="Google Shape;3954;p58"/>
            <p:cNvSpPr/>
            <p:nvPr/>
          </p:nvSpPr>
          <p:spPr>
            <a:xfrm>
              <a:off x="6660003" y="2567634"/>
              <a:ext cx="449779" cy="483569"/>
            </a:xfrm>
            <a:custGeom>
              <a:avLst/>
              <a:gdLst/>
              <a:ahLst/>
              <a:cxnLst/>
              <a:rect l="l" t="t" r="r" b="b"/>
              <a:pathLst>
                <a:path w="449779" h="483569" extrusionOk="0">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55" name="Google Shape;3955;p58"/>
          <p:cNvGrpSpPr/>
          <p:nvPr/>
        </p:nvGrpSpPr>
        <p:grpSpPr>
          <a:xfrm>
            <a:off x="5090900" y="3309698"/>
            <a:ext cx="278212" cy="281056"/>
            <a:chOff x="7154882" y="2518155"/>
            <a:chExt cx="498946" cy="504136"/>
          </a:xfrm>
        </p:grpSpPr>
        <p:sp>
          <p:nvSpPr>
            <p:cNvPr id="3956" name="Google Shape;3956;p58"/>
            <p:cNvSpPr/>
            <p:nvPr/>
          </p:nvSpPr>
          <p:spPr>
            <a:xfrm>
              <a:off x="7376945" y="2944701"/>
              <a:ext cx="14823" cy="77590"/>
            </a:xfrm>
            <a:custGeom>
              <a:avLst/>
              <a:gdLst/>
              <a:ahLst/>
              <a:cxnLst/>
              <a:rect l="l" t="t" r="r" b="b"/>
              <a:pathLst>
                <a:path w="14823" h="77590" extrusionOk="0">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7" name="Google Shape;3957;p58"/>
            <p:cNvSpPr/>
            <p:nvPr/>
          </p:nvSpPr>
          <p:spPr>
            <a:xfrm>
              <a:off x="7343892" y="2680413"/>
              <a:ext cx="14824" cy="29513"/>
            </a:xfrm>
            <a:custGeom>
              <a:avLst/>
              <a:gdLst/>
              <a:ahLst/>
              <a:cxnLst/>
              <a:rect l="l" t="t" r="r" b="b"/>
              <a:pathLst>
                <a:path w="14824" h="29513" extrusionOk="0">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8" name="Google Shape;3958;p58"/>
            <p:cNvSpPr/>
            <p:nvPr/>
          </p:nvSpPr>
          <p:spPr>
            <a:xfrm>
              <a:off x="7450195" y="2680413"/>
              <a:ext cx="14823" cy="29513"/>
            </a:xfrm>
            <a:custGeom>
              <a:avLst/>
              <a:gdLst/>
              <a:ahLst/>
              <a:cxnLst/>
              <a:rect l="l" t="t" r="r" b="b"/>
              <a:pathLst>
                <a:path w="14823" h="29513" extrusionOk="0">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9" name="Google Shape;3959;p58"/>
            <p:cNvSpPr/>
            <p:nvPr/>
          </p:nvSpPr>
          <p:spPr>
            <a:xfrm>
              <a:off x="7154882" y="2518155"/>
              <a:ext cx="498946" cy="504069"/>
            </a:xfrm>
            <a:custGeom>
              <a:avLst/>
              <a:gdLst/>
              <a:ahLst/>
              <a:cxnLst/>
              <a:rect l="l" t="t" r="r" b="b"/>
              <a:pathLst>
                <a:path w="498946" h="504069" extrusionOk="0">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0" name="Google Shape;3960;p58"/>
          <p:cNvGrpSpPr/>
          <p:nvPr/>
        </p:nvGrpSpPr>
        <p:grpSpPr>
          <a:xfrm>
            <a:off x="5537107" y="3301919"/>
            <a:ext cx="248547" cy="296614"/>
            <a:chOff x="7733261" y="2541659"/>
            <a:chExt cx="417515" cy="498260"/>
          </a:xfrm>
        </p:grpSpPr>
        <p:sp>
          <p:nvSpPr>
            <p:cNvPr id="3961" name="Google Shape;3961;p58"/>
            <p:cNvSpPr/>
            <p:nvPr/>
          </p:nvSpPr>
          <p:spPr>
            <a:xfrm>
              <a:off x="8025711" y="2964666"/>
              <a:ext cx="14957" cy="14957"/>
            </a:xfrm>
            <a:custGeom>
              <a:avLst/>
              <a:gdLst/>
              <a:ahLst/>
              <a:cxnLst/>
              <a:rect l="l" t="t" r="r" b="b"/>
              <a:pathLst>
                <a:path w="14957" h="14957" extrusionOk="0">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2" name="Google Shape;3962;p58"/>
            <p:cNvSpPr/>
            <p:nvPr/>
          </p:nvSpPr>
          <p:spPr>
            <a:xfrm>
              <a:off x="7771840" y="2983095"/>
              <a:ext cx="14957" cy="14957"/>
            </a:xfrm>
            <a:custGeom>
              <a:avLst/>
              <a:gdLst/>
              <a:ahLst/>
              <a:cxnLst/>
              <a:rect l="l" t="t" r="r" b="b"/>
              <a:pathLst>
                <a:path w="14957" h="14957" extrusionOk="0">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3" name="Google Shape;3963;p58"/>
            <p:cNvSpPr/>
            <p:nvPr/>
          </p:nvSpPr>
          <p:spPr>
            <a:xfrm>
              <a:off x="7905094" y="2567901"/>
              <a:ext cx="73499" cy="70669"/>
            </a:xfrm>
            <a:custGeom>
              <a:avLst/>
              <a:gdLst/>
              <a:ahLst/>
              <a:cxnLst/>
              <a:rect l="l" t="t" r="r" b="b"/>
              <a:pathLst>
                <a:path w="73499" h="70669" extrusionOk="0">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4" name="Google Shape;3964;p58"/>
            <p:cNvSpPr/>
            <p:nvPr/>
          </p:nvSpPr>
          <p:spPr>
            <a:xfrm>
              <a:off x="7733261" y="2541659"/>
              <a:ext cx="417515" cy="498260"/>
            </a:xfrm>
            <a:custGeom>
              <a:avLst/>
              <a:gdLst/>
              <a:ahLst/>
              <a:cxnLst/>
              <a:rect l="l" t="t" r="r" b="b"/>
              <a:pathLst>
                <a:path w="417515" h="498260" extrusionOk="0">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5" name="Google Shape;3965;p58"/>
            <p:cNvSpPr/>
            <p:nvPr/>
          </p:nvSpPr>
          <p:spPr>
            <a:xfrm>
              <a:off x="7805493" y="2967804"/>
              <a:ext cx="67441" cy="71847"/>
            </a:xfrm>
            <a:custGeom>
              <a:avLst/>
              <a:gdLst/>
              <a:ahLst/>
              <a:cxnLst/>
              <a:rect l="l" t="t" r="r" b="b"/>
              <a:pathLst>
                <a:path w="67441" h="71847" extrusionOk="0">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6" name="Google Shape;3966;p58"/>
            <p:cNvSpPr/>
            <p:nvPr/>
          </p:nvSpPr>
          <p:spPr>
            <a:xfrm>
              <a:off x="7922279" y="2813425"/>
              <a:ext cx="39396" cy="14556"/>
            </a:xfrm>
            <a:custGeom>
              <a:avLst/>
              <a:gdLst/>
              <a:ahLst/>
              <a:cxnLst/>
              <a:rect l="l" t="t" r="r" b="b"/>
              <a:pathLst>
                <a:path w="39396" h="14556" extrusionOk="0">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67" name="Google Shape;3967;p58"/>
          <p:cNvGrpSpPr/>
          <p:nvPr/>
        </p:nvGrpSpPr>
        <p:grpSpPr>
          <a:xfrm>
            <a:off x="6841602" y="3303901"/>
            <a:ext cx="273917" cy="292649"/>
            <a:chOff x="8229836" y="2563678"/>
            <a:chExt cx="460132" cy="491599"/>
          </a:xfrm>
        </p:grpSpPr>
        <p:sp>
          <p:nvSpPr>
            <p:cNvPr id="3968" name="Google Shape;3968;p58"/>
            <p:cNvSpPr/>
            <p:nvPr/>
          </p:nvSpPr>
          <p:spPr>
            <a:xfrm>
              <a:off x="8229836" y="2563678"/>
              <a:ext cx="460132" cy="491599"/>
            </a:xfrm>
            <a:custGeom>
              <a:avLst/>
              <a:gdLst/>
              <a:ahLst/>
              <a:cxnLst/>
              <a:rect l="l" t="t" r="r" b="b"/>
              <a:pathLst>
                <a:path w="460132" h="491599" extrusionOk="0">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9" name="Google Shape;3969;p58"/>
            <p:cNvSpPr/>
            <p:nvPr/>
          </p:nvSpPr>
          <p:spPr>
            <a:xfrm>
              <a:off x="8336139" y="2697040"/>
              <a:ext cx="247192" cy="91211"/>
            </a:xfrm>
            <a:custGeom>
              <a:avLst/>
              <a:gdLst/>
              <a:ahLst/>
              <a:cxnLst/>
              <a:rect l="l" t="t" r="r" b="b"/>
              <a:pathLst>
                <a:path w="247192" h="91211" extrusionOk="0">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0" name="Google Shape;3970;p58"/>
            <p:cNvSpPr/>
            <p:nvPr/>
          </p:nvSpPr>
          <p:spPr>
            <a:xfrm>
              <a:off x="8452657" y="2876926"/>
              <a:ext cx="14422" cy="14422"/>
            </a:xfrm>
            <a:custGeom>
              <a:avLst/>
              <a:gdLst/>
              <a:ahLst/>
              <a:cxnLst/>
              <a:rect l="l" t="t" r="r" b="b"/>
              <a:pathLst>
                <a:path w="14422" h="14422" extrusionOk="0">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71" name="Google Shape;3971;p58"/>
          <p:cNvGrpSpPr/>
          <p:nvPr/>
        </p:nvGrpSpPr>
        <p:grpSpPr>
          <a:xfrm>
            <a:off x="7712221" y="3303880"/>
            <a:ext cx="276295" cy="292691"/>
            <a:chOff x="8846885" y="2518088"/>
            <a:chExt cx="508830" cy="539125"/>
          </a:xfrm>
        </p:grpSpPr>
        <p:sp>
          <p:nvSpPr>
            <p:cNvPr id="3972" name="Google Shape;3972;p58"/>
            <p:cNvSpPr/>
            <p:nvPr/>
          </p:nvSpPr>
          <p:spPr>
            <a:xfrm>
              <a:off x="8846885" y="2616696"/>
              <a:ext cx="99707" cy="440450"/>
            </a:xfrm>
            <a:custGeom>
              <a:avLst/>
              <a:gdLst/>
              <a:ahLst/>
              <a:cxnLst/>
              <a:rect l="l" t="t" r="r" b="b"/>
              <a:pathLst>
                <a:path w="99707" h="440450" extrusionOk="0">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3" name="Google Shape;3973;p58"/>
            <p:cNvSpPr/>
            <p:nvPr/>
          </p:nvSpPr>
          <p:spPr>
            <a:xfrm>
              <a:off x="9300386" y="2897556"/>
              <a:ext cx="55329" cy="159657"/>
            </a:xfrm>
            <a:custGeom>
              <a:avLst/>
              <a:gdLst/>
              <a:ahLst/>
              <a:cxnLst/>
              <a:rect l="l" t="t" r="r" b="b"/>
              <a:pathLst>
                <a:path w="55329" h="159657" extrusionOk="0">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4" name="Google Shape;3974;p58"/>
            <p:cNvSpPr/>
            <p:nvPr/>
          </p:nvSpPr>
          <p:spPr>
            <a:xfrm>
              <a:off x="9180817" y="2604943"/>
              <a:ext cx="15758" cy="15775"/>
            </a:xfrm>
            <a:custGeom>
              <a:avLst/>
              <a:gdLst/>
              <a:ahLst/>
              <a:cxnLst/>
              <a:rect l="l" t="t" r="r" b="b"/>
              <a:pathLst>
                <a:path w="15758" h="15775" extrusionOk="0">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5" name="Google Shape;3975;p58"/>
            <p:cNvSpPr/>
            <p:nvPr/>
          </p:nvSpPr>
          <p:spPr>
            <a:xfrm>
              <a:off x="9023498" y="2682043"/>
              <a:ext cx="61433" cy="22944"/>
            </a:xfrm>
            <a:custGeom>
              <a:avLst/>
              <a:gdLst/>
              <a:ahLst/>
              <a:cxnLst/>
              <a:rect l="l" t="t" r="r" b="b"/>
              <a:pathLst>
                <a:path w="61433" h="22944" extrusionOk="0">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6" name="Google Shape;3976;p58"/>
            <p:cNvSpPr/>
            <p:nvPr/>
          </p:nvSpPr>
          <p:spPr>
            <a:xfrm>
              <a:off x="9117582" y="2682043"/>
              <a:ext cx="61432" cy="22944"/>
            </a:xfrm>
            <a:custGeom>
              <a:avLst/>
              <a:gdLst/>
              <a:ahLst/>
              <a:cxnLst/>
              <a:rect l="l" t="t" r="r" b="b"/>
              <a:pathLst>
                <a:path w="61432" h="22944" extrusionOk="0">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7" name="Google Shape;3977;p58"/>
            <p:cNvSpPr/>
            <p:nvPr/>
          </p:nvSpPr>
          <p:spPr>
            <a:xfrm>
              <a:off x="9057092" y="2799955"/>
              <a:ext cx="88450" cy="27960"/>
            </a:xfrm>
            <a:custGeom>
              <a:avLst/>
              <a:gdLst/>
              <a:ahLst/>
              <a:cxnLst/>
              <a:rect l="l" t="t" r="r" b="b"/>
              <a:pathLst>
                <a:path w="88450" h="27960" extrusionOk="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8" name="Google Shape;3978;p58"/>
            <p:cNvSpPr/>
            <p:nvPr/>
          </p:nvSpPr>
          <p:spPr>
            <a:xfrm>
              <a:off x="9052012" y="2712999"/>
              <a:ext cx="15758" cy="35256"/>
            </a:xfrm>
            <a:custGeom>
              <a:avLst/>
              <a:gdLst/>
              <a:ahLst/>
              <a:cxnLst/>
              <a:rect l="l" t="t" r="r" b="b"/>
              <a:pathLst>
                <a:path w="15758" h="35256" extrusionOk="0">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9" name="Google Shape;3979;p58"/>
            <p:cNvSpPr/>
            <p:nvPr/>
          </p:nvSpPr>
          <p:spPr>
            <a:xfrm>
              <a:off x="9134810" y="2712999"/>
              <a:ext cx="15758" cy="35256"/>
            </a:xfrm>
            <a:custGeom>
              <a:avLst/>
              <a:gdLst/>
              <a:ahLst/>
              <a:cxnLst/>
              <a:rect l="l" t="t" r="r" b="b"/>
              <a:pathLst>
                <a:path w="15758" h="35256" extrusionOk="0">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0" name="Google Shape;3980;p58"/>
            <p:cNvSpPr/>
            <p:nvPr/>
          </p:nvSpPr>
          <p:spPr>
            <a:xfrm>
              <a:off x="9071910" y="2744582"/>
              <a:ext cx="58760" cy="51281"/>
            </a:xfrm>
            <a:custGeom>
              <a:avLst/>
              <a:gdLst/>
              <a:ahLst/>
              <a:cxnLst/>
              <a:rect l="l" t="t" r="r" b="b"/>
              <a:pathLst>
                <a:path w="58760" h="51281" extrusionOk="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1" name="Google Shape;3981;p58"/>
            <p:cNvSpPr/>
            <p:nvPr/>
          </p:nvSpPr>
          <p:spPr>
            <a:xfrm>
              <a:off x="8899160" y="2518088"/>
              <a:ext cx="428725" cy="538924"/>
            </a:xfrm>
            <a:custGeom>
              <a:avLst/>
              <a:gdLst/>
              <a:ahLst/>
              <a:cxnLst/>
              <a:rect l="l" t="t" r="r" b="b"/>
              <a:pathLst>
                <a:path w="428725" h="538924" extrusionOk="0">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2" name="Google Shape;3982;p58"/>
          <p:cNvGrpSpPr/>
          <p:nvPr/>
        </p:nvGrpSpPr>
        <p:grpSpPr>
          <a:xfrm>
            <a:off x="8173956" y="1991549"/>
            <a:ext cx="219181" cy="295007"/>
            <a:chOff x="2816016" y="3178006"/>
            <a:chExt cx="397499" cy="534918"/>
          </a:xfrm>
        </p:grpSpPr>
        <p:sp>
          <p:nvSpPr>
            <p:cNvPr id="3983" name="Google Shape;3983;p58"/>
            <p:cNvSpPr/>
            <p:nvPr/>
          </p:nvSpPr>
          <p:spPr>
            <a:xfrm>
              <a:off x="2816016" y="3178006"/>
              <a:ext cx="397499" cy="534918"/>
            </a:xfrm>
            <a:custGeom>
              <a:avLst/>
              <a:gdLst/>
              <a:ahLst/>
              <a:cxnLst/>
              <a:rect l="l" t="t" r="r" b="b"/>
              <a:pathLst>
                <a:path w="397499" h="534918" extrusionOk="0">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4" name="Google Shape;3984;p58"/>
            <p:cNvSpPr/>
            <p:nvPr/>
          </p:nvSpPr>
          <p:spPr>
            <a:xfrm>
              <a:off x="2840860" y="3229835"/>
              <a:ext cx="187961" cy="275825"/>
            </a:xfrm>
            <a:custGeom>
              <a:avLst/>
              <a:gdLst/>
              <a:ahLst/>
              <a:cxnLst/>
              <a:rect l="l" t="t" r="r" b="b"/>
              <a:pathLst>
                <a:path w="187961" h="275825" extrusionOk="0">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5" name="Google Shape;3985;p58"/>
            <p:cNvSpPr/>
            <p:nvPr/>
          </p:nvSpPr>
          <p:spPr>
            <a:xfrm>
              <a:off x="2993729" y="3437006"/>
              <a:ext cx="42182" cy="18841"/>
            </a:xfrm>
            <a:custGeom>
              <a:avLst/>
              <a:gdLst/>
              <a:ahLst/>
              <a:cxnLst/>
              <a:rect l="l" t="t" r="r" b="b"/>
              <a:pathLst>
                <a:path w="42182" h="18841" extrusionOk="0">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6" name="Google Shape;3986;p58"/>
            <p:cNvSpPr/>
            <p:nvPr/>
          </p:nvSpPr>
          <p:spPr>
            <a:xfrm>
              <a:off x="2982979" y="3481811"/>
              <a:ext cx="64083" cy="21512"/>
            </a:xfrm>
            <a:custGeom>
              <a:avLst/>
              <a:gdLst/>
              <a:ahLst/>
              <a:cxnLst/>
              <a:rect l="l" t="t" r="r" b="b"/>
              <a:pathLst>
                <a:path w="64083" h="21512" extrusionOk="0">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7" name="Google Shape;3987;p58"/>
            <p:cNvSpPr/>
            <p:nvPr/>
          </p:nvSpPr>
          <p:spPr>
            <a:xfrm>
              <a:off x="3053995" y="3379326"/>
              <a:ext cx="15624" cy="34521"/>
            </a:xfrm>
            <a:custGeom>
              <a:avLst/>
              <a:gdLst/>
              <a:ahLst/>
              <a:cxnLst/>
              <a:rect l="l" t="t" r="r" b="b"/>
              <a:pathLst>
                <a:path w="15624" h="34521" extrusionOk="0">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8" name="Google Shape;3988;p58"/>
            <p:cNvSpPr/>
            <p:nvPr/>
          </p:nvSpPr>
          <p:spPr>
            <a:xfrm>
              <a:off x="2960513" y="3379326"/>
              <a:ext cx="15624" cy="34521"/>
            </a:xfrm>
            <a:custGeom>
              <a:avLst/>
              <a:gdLst/>
              <a:ahLst/>
              <a:cxnLst/>
              <a:rect l="l" t="t" r="r" b="b"/>
              <a:pathLst>
                <a:path w="15624" h="34521" extrusionOk="0">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89" name="Google Shape;3989;p58"/>
          <p:cNvGrpSpPr/>
          <p:nvPr/>
        </p:nvGrpSpPr>
        <p:grpSpPr>
          <a:xfrm>
            <a:off x="5562255" y="3737702"/>
            <a:ext cx="198251" cy="285543"/>
            <a:chOff x="9513060" y="2479961"/>
            <a:chExt cx="395868" cy="570174"/>
          </a:xfrm>
        </p:grpSpPr>
        <p:sp>
          <p:nvSpPr>
            <p:cNvPr id="3990" name="Google Shape;3990;p58"/>
            <p:cNvSpPr/>
            <p:nvPr/>
          </p:nvSpPr>
          <p:spPr>
            <a:xfrm>
              <a:off x="9751992" y="2703717"/>
              <a:ext cx="16826" cy="16693"/>
            </a:xfrm>
            <a:custGeom>
              <a:avLst/>
              <a:gdLst/>
              <a:ahLst/>
              <a:cxnLst/>
              <a:rect l="l" t="t" r="r" b="b"/>
              <a:pathLst>
                <a:path w="16826" h="16693" extrusionOk="0">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1" name="Google Shape;3991;p58"/>
            <p:cNvSpPr/>
            <p:nvPr/>
          </p:nvSpPr>
          <p:spPr>
            <a:xfrm>
              <a:off x="9653236" y="2703717"/>
              <a:ext cx="16826" cy="16693"/>
            </a:xfrm>
            <a:custGeom>
              <a:avLst/>
              <a:gdLst/>
              <a:ahLst/>
              <a:cxnLst/>
              <a:rect l="l" t="t" r="r" b="b"/>
              <a:pathLst>
                <a:path w="16826" h="16693" extrusionOk="0">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2" name="Google Shape;3992;p58"/>
            <p:cNvSpPr/>
            <p:nvPr/>
          </p:nvSpPr>
          <p:spPr>
            <a:xfrm>
              <a:off x="9513060" y="2479961"/>
              <a:ext cx="395868" cy="570174"/>
            </a:xfrm>
            <a:custGeom>
              <a:avLst/>
              <a:gdLst/>
              <a:ahLst/>
              <a:cxnLst/>
              <a:rect l="l" t="t" r="r" b="b"/>
              <a:pathLst>
                <a:path w="395868" h="570174" extrusionOk="0">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3" name="Google Shape;3993;p58"/>
            <p:cNvSpPr/>
            <p:nvPr/>
          </p:nvSpPr>
          <p:spPr>
            <a:xfrm>
              <a:off x="9684098" y="2784237"/>
              <a:ext cx="51410" cy="22711"/>
            </a:xfrm>
            <a:custGeom>
              <a:avLst/>
              <a:gdLst/>
              <a:ahLst/>
              <a:cxnLst/>
              <a:rect l="l" t="t" r="r" b="b"/>
              <a:pathLst>
                <a:path w="51410" h="22711" extrusionOk="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4" name="Google Shape;3994;p58"/>
            <p:cNvSpPr/>
            <p:nvPr/>
          </p:nvSpPr>
          <p:spPr>
            <a:xfrm>
              <a:off x="9554444" y="2879029"/>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5" name="Google Shape;3995;p58"/>
            <p:cNvSpPr/>
            <p:nvPr/>
          </p:nvSpPr>
          <p:spPr>
            <a:xfrm>
              <a:off x="9554444" y="2837630"/>
              <a:ext cx="29181" cy="21601"/>
            </a:xfrm>
            <a:custGeom>
              <a:avLst/>
              <a:gdLst/>
              <a:ahLst/>
              <a:cxnLst/>
              <a:rect l="l" t="t" r="r" b="b"/>
              <a:pathLst>
                <a:path w="29181" h="21601" extrusionOk="0">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6" name="Google Shape;3996;p58"/>
            <p:cNvSpPr/>
            <p:nvPr/>
          </p:nvSpPr>
          <p:spPr>
            <a:xfrm>
              <a:off x="9560054" y="2796297"/>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7" name="Google Shape;3997;p58"/>
            <p:cNvSpPr/>
            <p:nvPr/>
          </p:nvSpPr>
          <p:spPr>
            <a:xfrm>
              <a:off x="9565595" y="2754898"/>
              <a:ext cx="29180" cy="21601"/>
            </a:xfrm>
            <a:custGeom>
              <a:avLst/>
              <a:gdLst/>
              <a:ahLst/>
              <a:cxnLst/>
              <a:rect l="l" t="t" r="r" b="b"/>
              <a:pathLst>
                <a:path w="29180" h="21601" extrusionOk="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8" name="Google Shape;3998;p58"/>
            <p:cNvSpPr/>
            <p:nvPr/>
          </p:nvSpPr>
          <p:spPr>
            <a:xfrm>
              <a:off x="9838029" y="2879029"/>
              <a:ext cx="29181" cy="21601"/>
            </a:xfrm>
            <a:custGeom>
              <a:avLst/>
              <a:gdLst/>
              <a:ahLst/>
              <a:cxnLst/>
              <a:rect l="l" t="t" r="r" b="b"/>
              <a:pathLst>
                <a:path w="29181" h="21601" extrusionOk="0">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9" name="Google Shape;3999;p58"/>
            <p:cNvSpPr/>
            <p:nvPr/>
          </p:nvSpPr>
          <p:spPr>
            <a:xfrm>
              <a:off x="9838029" y="2837697"/>
              <a:ext cx="29181" cy="21601"/>
            </a:xfrm>
            <a:custGeom>
              <a:avLst/>
              <a:gdLst/>
              <a:ahLst/>
              <a:cxnLst/>
              <a:rect l="l" t="t" r="r" b="b"/>
              <a:pathLst>
                <a:path w="29181" h="21601" extrusionOk="0">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0" name="Google Shape;4000;p58"/>
            <p:cNvSpPr/>
            <p:nvPr/>
          </p:nvSpPr>
          <p:spPr>
            <a:xfrm>
              <a:off x="9832353" y="2796289"/>
              <a:ext cx="29181" cy="21609"/>
            </a:xfrm>
            <a:custGeom>
              <a:avLst/>
              <a:gdLst/>
              <a:ahLst/>
              <a:cxnLst/>
              <a:rect l="l" t="t" r="r" b="b"/>
              <a:pathLst>
                <a:path w="29181" h="21609" extrusionOk="0">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1" name="Google Shape;4001;p58"/>
            <p:cNvSpPr/>
            <p:nvPr/>
          </p:nvSpPr>
          <p:spPr>
            <a:xfrm>
              <a:off x="9826811" y="2754965"/>
              <a:ext cx="29180" cy="21601"/>
            </a:xfrm>
            <a:custGeom>
              <a:avLst/>
              <a:gdLst/>
              <a:ahLst/>
              <a:cxnLst/>
              <a:rect l="l" t="t" r="r" b="b"/>
              <a:pathLst>
                <a:path w="29180" h="21601" extrusionOk="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02" name="Google Shape;4002;p58"/>
          <p:cNvGrpSpPr/>
          <p:nvPr/>
        </p:nvGrpSpPr>
        <p:grpSpPr>
          <a:xfrm>
            <a:off x="8169413" y="3736638"/>
            <a:ext cx="228267" cy="287671"/>
            <a:chOff x="604393" y="3489301"/>
            <a:chExt cx="396504" cy="499862"/>
          </a:xfrm>
        </p:grpSpPr>
        <p:sp>
          <p:nvSpPr>
            <p:cNvPr id="4003" name="Google Shape;4003;p58"/>
            <p:cNvSpPr/>
            <p:nvPr/>
          </p:nvSpPr>
          <p:spPr>
            <a:xfrm>
              <a:off x="604393" y="3489301"/>
              <a:ext cx="396504" cy="499862"/>
            </a:xfrm>
            <a:custGeom>
              <a:avLst/>
              <a:gdLst/>
              <a:ahLst/>
              <a:cxnLst/>
              <a:rect l="l" t="t" r="r" b="b"/>
              <a:pathLst>
                <a:path w="396504" h="499862" extrusionOk="0">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4" name="Google Shape;4004;p58"/>
            <p:cNvSpPr/>
            <p:nvPr/>
          </p:nvSpPr>
          <p:spPr>
            <a:xfrm>
              <a:off x="782061" y="3747329"/>
              <a:ext cx="41899" cy="17878"/>
            </a:xfrm>
            <a:custGeom>
              <a:avLst/>
              <a:gdLst/>
              <a:ahLst/>
              <a:cxnLst/>
              <a:rect l="l" t="t" r="r" b="b"/>
              <a:pathLst>
                <a:path w="41899" h="17878" extrusionOk="0">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5" name="Google Shape;4005;p58"/>
            <p:cNvSpPr/>
            <p:nvPr/>
          </p:nvSpPr>
          <p:spPr>
            <a:xfrm>
              <a:off x="780509" y="3613633"/>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6" name="Google Shape;4006;p58"/>
            <p:cNvSpPr/>
            <p:nvPr/>
          </p:nvSpPr>
          <p:spPr>
            <a:xfrm>
              <a:off x="781043" y="3526294"/>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7" name="Google Shape;4007;p58"/>
            <p:cNvSpPr/>
            <p:nvPr/>
          </p:nvSpPr>
          <p:spPr>
            <a:xfrm>
              <a:off x="936290" y="3954175"/>
              <a:ext cx="14690" cy="34655"/>
            </a:xfrm>
            <a:custGeom>
              <a:avLst/>
              <a:gdLst/>
              <a:ahLst/>
              <a:cxnLst/>
              <a:rect l="l" t="t" r="r" b="b"/>
              <a:pathLst>
                <a:path w="14690" h="34655" extrusionOk="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8" name="Google Shape;4008;p58"/>
            <p:cNvSpPr/>
            <p:nvPr/>
          </p:nvSpPr>
          <p:spPr>
            <a:xfrm>
              <a:off x="862239" y="3614100"/>
              <a:ext cx="43936" cy="43936"/>
            </a:xfrm>
            <a:custGeom>
              <a:avLst/>
              <a:gdLst/>
              <a:ahLst/>
              <a:cxnLst/>
              <a:rect l="l" t="t" r="r" b="b"/>
              <a:pathLst>
                <a:path w="43936" h="43936" extrusionOk="0">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9" name="Google Shape;4009;p58"/>
            <p:cNvSpPr/>
            <p:nvPr/>
          </p:nvSpPr>
          <p:spPr>
            <a:xfrm>
              <a:off x="698846" y="3614167"/>
              <a:ext cx="43936" cy="43936"/>
            </a:xfrm>
            <a:custGeom>
              <a:avLst/>
              <a:gdLst/>
              <a:ahLst/>
              <a:cxnLst/>
              <a:rect l="l" t="t" r="r" b="b"/>
              <a:pathLst>
                <a:path w="43936" h="43936" extrusionOk="0">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0" name="Google Shape;4010;p58"/>
            <p:cNvSpPr/>
            <p:nvPr/>
          </p:nvSpPr>
          <p:spPr>
            <a:xfrm>
              <a:off x="776836" y="3804670"/>
              <a:ext cx="51281" cy="14690"/>
            </a:xfrm>
            <a:custGeom>
              <a:avLst/>
              <a:gdLst/>
              <a:ahLst/>
              <a:cxnLst/>
              <a:rect l="l" t="t" r="r" b="b"/>
              <a:pathLst>
                <a:path w="51281" h="14690" extrusionOk="0">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1" name="Google Shape;4011;p58"/>
            <p:cNvSpPr/>
            <p:nvPr/>
          </p:nvSpPr>
          <p:spPr>
            <a:xfrm>
              <a:off x="839536"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2" name="Google Shape;4012;p58"/>
            <p:cNvSpPr/>
            <p:nvPr/>
          </p:nvSpPr>
          <p:spPr>
            <a:xfrm>
              <a:off x="750728" y="3695096"/>
              <a:ext cx="14690" cy="29313"/>
            </a:xfrm>
            <a:custGeom>
              <a:avLst/>
              <a:gdLst/>
              <a:ahLst/>
              <a:cxnLst/>
              <a:rect l="l" t="t" r="r" b="b"/>
              <a:pathLst>
                <a:path w="14690" h="29313" extrusionOk="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13" name="Google Shape;4013;p58"/>
          <p:cNvGrpSpPr/>
          <p:nvPr/>
        </p:nvGrpSpPr>
        <p:grpSpPr>
          <a:xfrm>
            <a:off x="5964895" y="3738686"/>
            <a:ext cx="268908" cy="283576"/>
            <a:chOff x="1142210" y="3498449"/>
            <a:chExt cx="451719" cy="476358"/>
          </a:xfrm>
        </p:grpSpPr>
        <p:sp>
          <p:nvSpPr>
            <p:cNvPr id="4014" name="Google Shape;4014;p58"/>
            <p:cNvSpPr/>
            <p:nvPr/>
          </p:nvSpPr>
          <p:spPr>
            <a:xfrm>
              <a:off x="1142210" y="3498449"/>
              <a:ext cx="451719" cy="476358"/>
            </a:xfrm>
            <a:custGeom>
              <a:avLst/>
              <a:gdLst/>
              <a:ahLst/>
              <a:cxnLst/>
              <a:rect l="l" t="t" r="r" b="b"/>
              <a:pathLst>
                <a:path w="451719" h="476358" extrusionOk="0">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5" name="Google Shape;4015;p58"/>
            <p:cNvSpPr/>
            <p:nvPr/>
          </p:nvSpPr>
          <p:spPr>
            <a:xfrm>
              <a:off x="1349428" y="3739476"/>
              <a:ext cx="36923" cy="16717"/>
            </a:xfrm>
            <a:custGeom>
              <a:avLst/>
              <a:gdLst/>
              <a:ahLst/>
              <a:cxnLst/>
              <a:rect l="l" t="t" r="r" b="b"/>
              <a:pathLst>
                <a:path w="36923" h="16717" extrusionOk="0">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6" name="Google Shape;4016;p58"/>
            <p:cNvSpPr/>
            <p:nvPr/>
          </p:nvSpPr>
          <p:spPr>
            <a:xfrm>
              <a:off x="1339858" y="3778087"/>
              <a:ext cx="55993" cy="19906"/>
            </a:xfrm>
            <a:custGeom>
              <a:avLst/>
              <a:gdLst/>
              <a:ahLst/>
              <a:cxnLst/>
              <a:rect l="l" t="t" r="r" b="b"/>
              <a:pathLst>
                <a:path w="55993" h="19906" extrusionOk="0">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7" name="Google Shape;4017;p58"/>
            <p:cNvSpPr/>
            <p:nvPr/>
          </p:nvSpPr>
          <p:spPr>
            <a:xfrm>
              <a:off x="1300641" y="3664414"/>
              <a:ext cx="50605" cy="18663"/>
            </a:xfrm>
            <a:custGeom>
              <a:avLst/>
              <a:gdLst/>
              <a:ahLst/>
              <a:cxnLst/>
              <a:rect l="l" t="t" r="r" b="b"/>
              <a:pathLst>
                <a:path w="50605" h="18663" extrusionOk="0">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8" name="Google Shape;4018;p58"/>
            <p:cNvSpPr/>
            <p:nvPr/>
          </p:nvSpPr>
          <p:spPr>
            <a:xfrm>
              <a:off x="1384508" y="3664480"/>
              <a:ext cx="50605" cy="18663"/>
            </a:xfrm>
            <a:custGeom>
              <a:avLst/>
              <a:gdLst/>
              <a:ahLst/>
              <a:cxnLst/>
              <a:rect l="l" t="t" r="r" b="b"/>
              <a:pathLst>
                <a:path w="50605" h="18663" extrusionOk="0">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9" name="Google Shape;4019;p58"/>
            <p:cNvSpPr/>
            <p:nvPr/>
          </p:nvSpPr>
          <p:spPr>
            <a:xfrm>
              <a:off x="1318966"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0" name="Google Shape;4020;p58"/>
            <p:cNvSpPr/>
            <p:nvPr/>
          </p:nvSpPr>
          <p:spPr>
            <a:xfrm>
              <a:off x="1402833" y="3691156"/>
              <a:ext cx="13888" cy="31249"/>
            </a:xfrm>
            <a:custGeom>
              <a:avLst/>
              <a:gdLst/>
              <a:ahLst/>
              <a:cxnLst/>
              <a:rect l="l" t="t" r="r" b="b"/>
              <a:pathLst>
                <a:path w="13888" h="31249" extrusionOk="0">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21" name="Google Shape;4021;p58"/>
          <p:cNvGrpSpPr/>
          <p:nvPr/>
        </p:nvGrpSpPr>
        <p:grpSpPr>
          <a:xfrm>
            <a:off x="8169426" y="3305047"/>
            <a:ext cx="228242" cy="290356"/>
            <a:chOff x="1729639" y="3477349"/>
            <a:chExt cx="430645" cy="547739"/>
          </a:xfrm>
        </p:grpSpPr>
        <p:sp>
          <p:nvSpPr>
            <p:cNvPr id="4022" name="Google Shape;4022;p58"/>
            <p:cNvSpPr/>
            <p:nvPr/>
          </p:nvSpPr>
          <p:spPr>
            <a:xfrm>
              <a:off x="1729639" y="3477349"/>
              <a:ext cx="430645" cy="547605"/>
            </a:xfrm>
            <a:custGeom>
              <a:avLst/>
              <a:gdLst/>
              <a:ahLst/>
              <a:cxnLst/>
              <a:rect l="l" t="t" r="r" b="b"/>
              <a:pathLst>
                <a:path w="430645" h="547605" extrusionOk="0">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3" name="Google Shape;4023;p58"/>
            <p:cNvSpPr/>
            <p:nvPr/>
          </p:nvSpPr>
          <p:spPr>
            <a:xfrm>
              <a:off x="1812151" y="3989298"/>
              <a:ext cx="16025" cy="35790"/>
            </a:xfrm>
            <a:custGeom>
              <a:avLst/>
              <a:gdLst/>
              <a:ahLst/>
              <a:cxnLst/>
              <a:rect l="l" t="t" r="r" b="b"/>
              <a:pathLst>
                <a:path w="16025" h="35790" extrusionOk="0">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4" name="Google Shape;4024;p58"/>
            <p:cNvSpPr/>
            <p:nvPr/>
          </p:nvSpPr>
          <p:spPr>
            <a:xfrm>
              <a:off x="1907303" y="3715395"/>
              <a:ext cx="74919" cy="74919"/>
            </a:xfrm>
            <a:custGeom>
              <a:avLst/>
              <a:gdLst/>
              <a:ahLst/>
              <a:cxnLst/>
              <a:rect l="l" t="t" r="r" b="b"/>
              <a:pathLst>
                <a:path w="74919" h="74919" extrusionOk="0">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5" name="Google Shape;4025;p58"/>
            <p:cNvSpPr/>
            <p:nvPr/>
          </p:nvSpPr>
          <p:spPr>
            <a:xfrm>
              <a:off x="1996111"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6" name="Google Shape;4026;p58"/>
            <p:cNvSpPr/>
            <p:nvPr/>
          </p:nvSpPr>
          <p:spPr>
            <a:xfrm>
              <a:off x="1877389" y="3695096"/>
              <a:ext cx="16025" cy="32050"/>
            </a:xfrm>
            <a:custGeom>
              <a:avLst/>
              <a:gdLst/>
              <a:ahLst/>
              <a:cxnLst/>
              <a:rect l="l" t="t" r="r" b="b"/>
              <a:pathLst>
                <a:path w="16025" h="32050" extrusionOk="0">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7" name="Google Shape;4027;p58"/>
            <p:cNvSpPr/>
            <p:nvPr/>
          </p:nvSpPr>
          <p:spPr>
            <a:xfrm>
              <a:off x="1901772" y="3803134"/>
              <a:ext cx="87049" cy="48143"/>
            </a:xfrm>
            <a:custGeom>
              <a:avLst/>
              <a:gdLst/>
              <a:ahLst/>
              <a:cxnLst/>
              <a:rect l="l" t="t" r="r" b="b"/>
              <a:pathLst>
                <a:path w="87049" h="48143" extrusionOk="0">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8" name="Google Shape;4028;p58"/>
            <p:cNvSpPr/>
            <p:nvPr/>
          </p:nvSpPr>
          <p:spPr>
            <a:xfrm>
              <a:off x="1877389"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9" name="Google Shape;4029;p58"/>
            <p:cNvSpPr/>
            <p:nvPr/>
          </p:nvSpPr>
          <p:spPr>
            <a:xfrm>
              <a:off x="1877389"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0" name="Google Shape;4030;p58"/>
            <p:cNvSpPr/>
            <p:nvPr/>
          </p:nvSpPr>
          <p:spPr>
            <a:xfrm>
              <a:off x="1996111" y="3669054"/>
              <a:ext cx="16025" cy="16025"/>
            </a:xfrm>
            <a:custGeom>
              <a:avLst/>
              <a:gdLst/>
              <a:ahLst/>
              <a:cxnLst/>
              <a:rect l="l" t="t" r="r" b="b"/>
              <a:pathLst>
                <a:path w="16025" h="16025" extrusionOk="0">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1" name="Google Shape;4031;p58"/>
            <p:cNvSpPr/>
            <p:nvPr/>
          </p:nvSpPr>
          <p:spPr>
            <a:xfrm>
              <a:off x="1996111" y="3737563"/>
              <a:ext cx="16025" cy="16025"/>
            </a:xfrm>
            <a:custGeom>
              <a:avLst/>
              <a:gdLst/>
              <a:ahLst/>
              <a:cxnLst/>
              <a:rect l="l" t="t" r="r" b="b"/>
              <a:pathLst>
                <a:path w="16025" h="16025" extrusionOk="0">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32" name="Google Shape;4032;p58"/>
          <p:cNvGrpSpPr/>
          <p:nvPr/>
        </p:nvGrpSpPr>
        <p:grpSpPr>
          <a:xfrm>
            <a:off x="7273192" y="3736123"/>
            <a:ext cx="274581" cy="288701"/>
            <a:chOff x="3555984" y="3414449"/>
            <a:chExt cx="550815" cy="579255"/>
          </a:xfrm>
        </p:grpSpPr>
        <p:sp>
          <p:nvSpPr>
            <p:cNvPr id="4033" name="Google Shape;4033;p58"/>
            <p:cNvSpPr/>
            <p:nvPr/>
          </p:nvSpPr>
          <p:spPr>
            <a:xfrm>
              <a:off x="3555984" y="3414449"/>
              <a:ext cx="449726" cy="579188"/>
            </a:xfrm>
            <a:custGeom>
              <a:avLst/>
              <a:gdLst/>
              <a:ahLst/>
              <a:cxnLst/>
              <a:rect l="l" t="t" r="r" b="b"/>
              <a:pathLst>
                <a:path w="449726" h="579188" extrusionOk="0">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4" name="Google Shape;4034;p58"/>
            <p:cNvSpPr/>
            <p:nvPr/>
          </p:nvSpPr>
          <p:spPr>
            <a:xfrm>
              <a:off x="3989869" y="3894865"/>
              <a:ext cx="116930" cy="98839"/>
            </a:xfrm>
            <a:custGeom>
              <a:avLst/>
              <a:gdLst/>
              <a:ahLst/>
              <a:cxnLst/>
              <a:rect l="l" t="t" r="r" b="b"/>
              <a:pathLst>
                <a:path w="116930" h="98839" extrusionOk="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5" name="Google Shape;4035;p58"/>
            <p:cNvSpPr/>
            <p:nvPr/>
          </p:nvSpPr>
          <p:spPr>
            <a:xfrm>
              <a:off x="3743159" y="3952105"/>
              <a:ext cx="176614" cy="41599"/>
            </a:xfrm>
            <a:custGeom>
              <a:avLst/>
              <a:gdLst/>
              <a:ahLst/>
              <a:cxnLst/>
              <a:rect l="l" t="t" r="r" b="b"/>
              <a:pathLst>
                <a:path w="176614" h="41599" extrusionOk="0">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6" name="Google Shape;4036;p58"/>
            <p:cNvSpPr/>
            <p:nvPr/>
          </p:nvSpPr>
          <p:spPr>
            <a:xfrm>
              <a:off x="3809002" y="3706919"/>
              <a:ext cx="44965" cy="20360"/>
            </a:xfrm>
            <a:custGeom>
              <a:avLst/>
              <a:gdLst/>
              <a:ahLst/>
              <a:cxnLst/>
              <a:rect l="l" t="t" r="r" b="b"/>
              <a:pathLst>
                <a:path w="44965" h="20360" extrusionOk="0">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7" name="Google Shape;4037;p58"/>
            <p:cNvSpPr/>
            <p:nvPr/>
          </p:nvSpPr>
          <p:spPr>
            <a:xfrm>
              <a:off x="3797299" y="3753880"/>
              <a:ext cx="68268" cy="24214"/>
            </a:xfrm>
            <a:custGeom>
              <a:avLst/>
              <a:gdLst/>
              <a:ahLst/>
              <a:cxnLst/>
              <a:rect l="l" t="t" r="r" b="b"/>
              <a:pathLst>
                <a:path w="68268" h="24214" extrusionOk="0">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8" name="Google Shape;4038;p58"/>
            <p:cNvSpPr/>
            <p:nvPr/>
          </p:nvSpPr>
          <p:spPr>
            <a:xfrm>
              <a:off x="3749556" y="3615419"/>
              <a:ext cx="61657" cy="22665"/>
            </a:xfrm>
            <a:custGeom>
              <a:avLst/>
              <a:gdLst/>
              <a:ahLst/>
              <a:cxnLst/>
              <a:rect l="l" t="t" r="r" b="b"/>
              <a:pathLst>
                <a:path w="61657" h="22665" extrusionOk="0">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9" name="Google Shape;4039;p58"/>
            <p:cNvSpPr/>
            <p:nvPr/>
          </p:nvSpPr>
          <p:spPr>
            <a:xfrm>
              <a:off x="3851786" y="3615486"/>
              <a:ext cx="61590" cy="22665"/>
            </a:xfrm>
            <a:custGeom>
              <a:avLst/>
              <a:gdLst/>
              <a:ahLst/>
              <a:cxnLst/>
              <a:rect l="l" t="t" r="r" b="b"/>
              <a:pathLst>
                <a:path w="61590" h="22665" extrusionOk="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0" name="Google Shape;4040;p58"/>
            <p:cNvSpPr/>
            <p:nvPr/>
          </p:nvSpPr>
          <p:spPr>
            <a:xfrm>
              <a:off x="3771872"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1" name="Google Shape;4041;p58"/>
            <p:cNvSpPr/>
            <p:nvPr/>
          </p:nvSpPr>
          <p:spPr>
            <a:xfrm>
              <a:off x="3874101" y="3647954"/>
              <a:ext cx="16960" cy="38060"/>
            </a:xfrm>
            <a:custGeom>
              <a:avLst/>
              <a:gdLst/>
              <a:ahLst/>
              <a:cxnLst/>
              <a:rect l="l" t="t" r="r" b="b"/>
              <a:pathLst>
                <a:path w="16960" h="38060" extrusionOk="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2" name="Google Shape;4042;p58"/>
            <p:cNvSpPr/>
            <p:nvPr/>
          </p:nvSpPr>
          <p:spPr>
            <a:xfrm>
              <a:off x="36658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3" name="Google Shape;4043;p58"/>
            <p:cNvSpPr/>
            <p:nvPr/>
          </p:nvSpPr>
          <p:spPr>
            <a:xfrm>
              <a:off x="3980136" y="3956779"/>
              <a:ext cx="16960" cy="36858"/>
            </a:xfrm>
            <a:custGeom>
              <a:avLst/>
              <a:gdLst/>
              <a:ahLst/>
              <a:cxnLst/>
              <a:rect l="l" t="t" r="r" b="b"/>
              <a:pathLst>
                <a:path w="16960" h="36858" extrusionOk="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44" name="Google Shape;4044;p58"/>
          <p:cNvGrpSpPr/>
          <p:nvPr/>
        </p:nvGrpSpPr>
        <p:grpSpPr>
          <a:xfrm>
            <a:off x="5545828" y="4168680"/>
            <a:ext cx="231106" cy="295899"/>
            <a:chOff x="4598321" y="3464395"/>
            <a:chExt cx="388217" cy="497058"/>
          </a:xfrm>
        </p:grpSpPr>
        <p:sp>
          <p:nvSpPr>
            <p:cNvPr id="4045" name="Google Shape;4045;p58"/>
            <p:cNvSpPr/>
            <p:nvPr/>
          </p:nvSpPr>
          <p:spPr>
            <a:xfrm>
              <a:off x="4738344"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6" name="Google Shape;4046;p58"/>
            <p:cNvSpPr/>
            <p:nvPr/>
          </p:nvSpPr>
          <p:spPr>
            <a:xfrm>
              <a:off x="4831692" y="3658972"/>
              <a:ext cx="14556" cy="22368"/>
            </a:xfrm>
            <a:custGeom>
              <a:avLst/>
              <a:gdLst/>
              <a:ahLst/>
              <a:cxnLst/>
              <a:rect l="l" t="t" r="r" b="b"/>
              <a:pathLst>
                <a:path w="14556" h="22368" extrusionOk="0">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7" name="Google Shape;4047;p58"/>
            <p:cNvSpPr/>
            <p:nvPr/>
          </p:nvSpPr>
          <p:spPr>
            <a:xfrm>
              <a:off x="4730531" y="3635668"/>
              <a:ext cx="30114" cy="14556"/>
            </a:xfrm>
            <a:custGeom>
              <a:avLst/>
              <a:gdLst/>
              <a:ahLst/>
              <a:cxnLst/>
              <a:rect l="l" t="t" r="r" b="b"/>
              <a:pathLst>
                <a:path w="30114" h="14556" extrusionOk="0">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8" name="Google Shape;4048;p58"/>
            <p:cNvSpPr/>
            <p:nvPr/>
          </p:nvSpPr>
          <p:spPr>
            <a:xfrm>
              <a:off x="4823947" y="3635668"/>
              <a:ext cx="30114" cy="14556"/>
            </a:xfrm>
            <a:custGeom>
              <a:avLst/>
              <a:gdLst/>
              <a:ahLst/>
              <a:cxnLst/>
              <a:rect l="l" t="t" r="r" b="b"/>
              <a:pathLst>
                <a:path w="30114" h="14556" extrusionOk="0">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9" name="Google Shape;4049;p58"/>
            <p:cNvSpPr/>
            <p:nvPr/>
          </p:nvSpPr>
          <p:spPr>
            <a:xfrm>
              <a:off x="4769460" y="3744641"/>
              <a:ext cx="45672" cy="14556"/>
            </a:xfrm>
            <a:custGeom>
              <a:avLst/>
              <a:gdLst/>
              <a:ahLst/>
              <a:cxnLst/>
              <a:rect l="l" t="t" r="r" b="b"/>
              <a:pathLst>
                <a:path w="45672" h="14556" extrusionOk="0">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0" name="Google Shape;4050;p58"/>
            <p:cNvSpPr/>
            <p:nvPr/>
          </p:nvSpPr>
          <p:spPr>
            <a:xfrm>
              <a:off x="4598321" y="3464395"/>
              <a:ext cx="388217" cy="497058"/>
            </a:xfrm>
            <a:custGeom>
              <a:avLst/>
              <a:gdLst/>
              <a:ahLst/>
              <a:cxnLst/>
              <a:rect l="l" t="t" r="r" b="b"/>
              <a:pathLst>
                <a:path w="388217" h="497058" extrusionOk="0">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51" name="Google Shape;4051;p58"/>
          <p:cNvGrpSpPr/>
          <p:nvPr/>
        </p:nvGrpSpPr>
        <p:grpSpPr>
          <a:xfrm>
            <a:off x="6866045" y="1556800"/>
            <a:ext cx="225031" cy="288072"/>
            <a:chOff x="6248839" y="1967937"/>
            <a:chExt cx="280273" cy="358744"/>
          </a:xfrm>
        </p:grpSpPr>
        <p:sp>
          <p:nvSpPr>
            <p:cNvPr id="4052" name="Google Shape;4052;p58"/>
            <p:cNvSpPr/>
            <p:nvPr/>
          </p:nvSpPr>
          <p:spPr>
            <a:xfrm>
              <a:off x="6383859" y="2316449"/>
              <a:ext cx="10613" cy="10233"/>
            </a:xfrm>
            <a:custGeom>
              <a:avLst/>
              <a:gdLst/>
              <a:ahLst/>
              <a:cxnLst/>
              <a:rect l="l" t="t" r="r" b="b"/>
              <a:pathLst>
                <a:path w="335" h="323" extrusionOk="0">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8"/>
            <p:cNvSpPr/>
            <p:nvPr/>
          </p:nvSpPr>
          <p:spPr>
            <a:xfrm>
              <a:off x="6248839" y="1967937"/>
              <a:ext cx="280273" cy="358364"/>
            </a:xfrm>
            <a:custGeom>
              <a:avLst/>
              <a:gdLst/>
              <a:ahLst/>
              <a:cxnLst/>
              <a:rect l="l" t="t" r="r" b="b"/>
              <a:pathLst>
                <a:path w="8847" h="11312" extrusionOk="0">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8"/>
            <p:cNvSpPr/>
            <p:nvPr/>
          </p:nvSpPr>
          <p:spPr>
            <a:xfrm>
              <a:off x="6445730" y="2238009"/>
              <a:ext cx="10201" cy="88672"/>
            </a:xfrm>
            <a:custGeom>
              <a:avLst/>
              <a:gdLst/>
              <a:ahLst/>
              <a:cxnLst/>
              <a:rect l="l" t="t" r="r" b="b"/>
              <a:pathLst>
                <a:path w="322" h="2799" extrusionOk="0">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8"/>
            <p:cNvSpPr/>
            <p:nvPr/>
          </p:nvSpPr>
          <p:spPr>
            <a:xfrm>
              <a:off x="6383859" y="2249319"/>
              <a:ext cx="10613" cy="10581"/>
            </a:xfrm>
            <a:custGeom>
              <a:avLst/>
              <a:gdLst/>
              <a:ahLst/>
              <a:cxnLst/>
              <a:rect l="l" t="t" r="r" b="b"/>
              <a:pathLst>
                <a:path w="335" h="334" extrusionOk="0">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8"/>
            <p:cNvSpPr/>
            <p:nvPr/>
          </p:nvSpPr>
          <p:spPr>
            <a:xfrm>
              <a:off x="6383859" y="2282868"/>
              <a:ext cx="10613" cy="10613"/>
            </a:xfrm>
            <a:custGeom>
              <a:avLst/>
              <a:gdLst/>
              <a:ahLst/>
              <a:cxnLst/>
              <a:rect l="l" t="t" r="r" b="b"/>
              <a:pathLst>
                <a:path w="335" h="335" extrusionOk="0">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8"/>
            <p:cNvSpPr/>
            <p:nvPr/>
          </p:nvSpPr>
          <p:spPr>
            <a:xfrm>
              <a:off x="6378220" y="2154247"/>
              <a:ext cx="21891" cy="10233"/>
            </a:xfrm>
            <a:custGeom>
              <a:avLst/>
              <a:gdLst/>
              <a:ahLst/>
              <a:cxnLst/>
              <a:rect l="l" t="t" r="r" b="b"/>
              <a:pathLst>
                <a:path w="691" h="323" extrusionOk="0">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8" name="Google Shape;4058;p58"/>
          <p:cNvGrpSpPr/>
          <p:nvPr/>
        </p:nvGrpSpPr>
        <p:grpSpPr>
          <a:xfrm>
            <a:off x="7297521" y="3296922"/>
            <a:ext cx="224993" cy="300082"/>
            <a:chOff x="5807156" y="2881113"/>
            <a:chExt cx="261043" cy="348163"/>
          </a:xfrm>
        </p:grpSpPr>
        <p:sp>
          <p:nvSpPr>
            <p:cNvPr id="4059" name="Google Shape;4059;p58"/>
            <p:cNvSpPr/>
            <p:nvPr/>
          </p:nvSpPr>
          <p:spPr>
            <a:xfrm>
              <a:off x="5807156" y="2881113"/>
              <a:ext cx="261043" cy="348163"/>
            </a:xfrm>
            <a:custGeom>
              <a:avLst/>
              <a:gdLst/>
              <a:ahLst/>
              <a:cxnLst/>
              <a:rect l="l" t="t" r="r" b="b"/>
              <a:pathLst>
                <a:path w="8240" h="10990" extrusionOk="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8"/>
            <p:cNvSpPr/>
            <p:nvPr/>
          </p:nvSpPr>
          <p:spPr>
            <a:xfrm>
              <a:off x="5916547" y="3055828"/>
              <a:ext cx="43402" cy="15396"/>
            </a:xfrm>
            <a:custGeom>
              <a:avLst/>
              <a:gdLst/>
              <a:ahLst/>
              <a:cxnLst/>
              <a:rect l="l" t="t" r="r" b="b"/>
              <a:pathLst>
                <a:path w="1370" h="486" extrusionOk="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8"/>
            <p:cNvSpPr/>
            <p:nvPr/>
          </p:nvSpPr>
          <p:spPr>
            <a:xfrm>
              <a:off x="5900707" y="3012363"/>
              <a:ext cx="10201" cy="15492"/>
            </a:xfrm>
            <a:custGeom>
              <a:avLst/>
              <a:gdLst/>
              <a:ahLst/>
              <a:cxnLst/>
              <a:rect l="l" t="t" r="r" b="b"/>
              <a:pathLst>
                <a:path w="322" h="489" extrusionOk="0">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8"/>
            <p:cNvSpPr/>
            <p:nvPr/>
          </p:nvSpPr>
          <p:spPr>
            <a:xfrm>
              <a:off x="5965556" y="3012363"/>
              <a:ext cx="10613" cy="15492"/>
            </a:xfrm>
            <a:custGeom>
              <a:avLst/>
              <a:gdLst/>
              <a:ahLst/>
              <a:cxnLst/>
              <a:rect l="l" t="t" r="r" b="b"/>
              <a:pathLst>
                <a:path w="335" h="489" extrusionOk="0">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8"/>
            <p:cNvSpPr/>
            <p:nvPr/>
          </p:nvSpPr>
          <p:spPr>
            <a:xfrm>
              <a:off x="5933116" y="3206625"/>
              <a:ext cx="10613" cy="10201"/>
            </a:xfrm>
            <a:custGeom>
              <a:avLst/>
              <a:gdLst/>
              <a:ahLst/>
              <a:cxnLst/>
              <a:rect l="l" t="t" r="r" b="b"/>
              <a:pathLst>
                <a:path w="335" h="322" extrusionOk="0">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58"/>
          <p:cNvGrpSpPr/>
          <p:nvPr/>
        </p:nvGrpSpPr>
        <p:grpSpPr>
          <a:xfrm>
            <a:off x="5966053" y="1990936"/>
            <a:ext cx="265148" cy="283511"/>
            <a:chOff x="6662932" y="1247775"/>
            <a:chExt cx="4910139" cy="5164137"/>
          </a:xfrm>
        </p:grpSpPr>
        <p:sp>
          <p:nvSpPr>
            <p:cNvPr id="4065" name="Google Shape;4065;p58"/>
            <p:cNvSpPr/>
            <p:nvPr/>
          </p:nvSpPr>
          <p:spPr>
            <a:xfrm>
              <a:off x="6662932" y="1247775"/>
              <a:ext cx="4910139" cy="5164137"/>
            </a:xfrm>
            <a:custGeom>
              <a:avLst/>
              <a:gdLst/>
              <a:ahLst/>
              <a:cxnLst/>
              <a:rect l="l" t="t" r="r" b="b"/>
              <a:pathLst>
                <a:path w="1955" h="2056" extrusionOk="0">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6" name="Google Shape;4066;p58"/>
            <p:cNvSpPr/>
            <p:nvPr/>
          </p:nvSpPr>
          <p:spPr>
            <a:xfrm>
              <a:off x="8894763" y="3856038"/>
              <a:ext cx="420688" cy="190500"/>
            </a:xfrm>
            <a:custGeom>
              <a:avLst/>
              <a:gdLst/>
              <a:ahLst/>
              <a:cxnLst/>
              <a:rect l="l" t="t" r="r" b="b"/>
              <a:pathLst>
                <a:path w="167" h="76" extrusionOk="0">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7" name="Google Shape;4067;p58"/>
            <p:cNvSpPr/>
            <p:nvPr/>
          </p:nvSpPr>
          <p:spPr>
            <a:xfrm>
              <a:off x="8793163" y="4271963"/>
              <a:ext cx="627063" cy="227012"/>
            </a:xfrm>
            <a:custGeom>
              <a:avLst/>
              <a:gdLst/>
              <a:ahLst/>
              <a:cxnLst/>
              <a:rect l="l" t="t" r="r" b="b"/>
              <a:pathLst>
                <a:path w="250" h="90" extrusionOk="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8" name="Google Shape;4068;p58"/>
            <p:cNvSpPr/>
            <p:nvPr/>
          </p:nvSpPr>
          <p:spPr>
            <a:xfrm>
              <a:off x="8367713" y="3033713"/>
              <a:ext cx="568325" cy="233363"/>
            </a:xfrm>
            <a:custGeom>
              <a:avLst/>
              <a:gdLst/>
              <a:ahLst/>
              <a:cxnLst/>
              <a:rect l="l" t="t" r="r" b="b"/>
              <a:pathLst>
                <a:path w="226" h="93" extrusionOk="0">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9" name="Google Shape;4069;p58"/>
            <p:cNvSpPr/>
            <p:nvPr/>
          </p:nvSpPr>
          <p:spPr>
            <a:xfrm>
              <a:off x="8575676" y="3343275"/>
              <a:ext cx="150813" cy="338138"/>
            </a:xfrm>
            <a:custGeom>
              <a:avLst/>
              <a:gdLst/>
              <a:ahLst/>
              <a:cxnLst/>
              <a:rect l="l" t="t" r="r" b="b"/>
              <a:pathLst>
                <a:path w="60" h="135" extrusionOk="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70" name="Google Shape;4070;p58"/>
          <p:cNvGrpSpPr/>
          <p:nvPr/>
        </p:nvGrpSpPr>
        <p:grpSpPr>
          <a:xfrm>
            <a:off x="1594847" y="1986405"/>
            <a:ext cx="285850" cy="285816"/>
            <a:chOff x="2613025" y="6299681"/>
            <a:chExt cx="567952" cy="559218"/>
          </a:xfrm>
        </p:grpSpPr>
        <p:sp>
          <p:nvSpPr>
            <p:cNvPr id="4071" name="Google Shape;4071;p58"/>
            <p:cNvSpPr/>
            <p:nvPr/>
          </p:nvSpPr>
          <p:spPr>
            <a:xfrm>
              <a:off x="2689743" y="6551568"/>
              <a:ext cx="64986" cy="65093"/>
            </a:xfrm>
            <a:custGeom>
              <a:avLst/>
              <a:gdLst/>
              <a:ahLst/>
              <a:cxnLst/>
              <a:rect l="l" t="t" r="r" b="b"/>
              <a:pathLst>
                <a:path w="312" h="313" extrusionOk="0">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2" name="Google Shape;4072;p58"/>
            <p:cNvSpPr/>
            <p:nvPr/>
          </p:nvSpPr>
          <p:spPr>
            <a:xfrm>
              <a:off x="2767754" y="6551568"/>
              <a:ext cx="64784" cy="65093"/>
            </a:xfrm>
            <a:custGeom>
              <a:avLst/>
              <a:gdLst/>
              <a:ahLst/>
              <a:cxnLst/>
              <a:rect l="l" t="t" r="r" b="b"/>
              <a:pathLst>
                <a:path w="312" h="313" extrusionOk="0">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3" name="Google Shape;4073;p58"/>
            <p:cNvSpPr/>
            <p:nvPr/>
          </p:nvSpPr>
          <p:spPr>
            <a:xfrm>
              <a:off x="2845766" y="6551568"/>
              <a:ext cx="65093" cy="65093"/>
            </a:xfrm>
            <a:custGeom>
              <a:avLst/>
              <a:gdLst/>
              <a:ahLst/>
              <a:cxnLst/>
              <a:rect l="l" t="t" r="r" b="b"/>
              <a:pathLst>
                <a:path w="313" h="313" extrusionOk="0">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4" name="Google Shape;4074;p58"/>
            <p:cNvSpPr/>
            <p:nvPr/>
          </p:nvSpPr>
          <p:spPr>
            <a:xfrm>
              <a:off x="2923648" y="6551568"/>
              <a:ext cx="65093" cy="65093"/>
            </a:xfrm>
            <a:custGeom>
              <a:avLst/>
              <a:gdLst/>
              <a:ahLst/>
              <a:cxnLst/>
              <a:rect l="l" t="t" r="r" b="b"/>
              <a:pathLst>
                <a:path w="313" h="313" extrusionOk="0">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5" name="Google Shape;4075;p58"/>
            <p:cNvSpPr/>
            <p:nvPr/>
          </p:nvSpPr>
          <p:spPr>
            <a:xfrm>
              <a:off x="2613025" y="6299681"/>
              <a:ext cx="567952" cy="559218"/>
            </a:xfrm>
            <a:custGeom>
              <a:avLst/>
              <a:gdLst/>
              <a:ahLst/>
              <a:cxnLst/>
              <a:rect l="l" t="t" r="r" b="b"/>
              <a:pathLst>
                <a:path w="2731" h="2689" extrusionOk="0">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76" name="Google Shape;4076;p58"/>
          <p:cNvGrpSpPr/>
          <p:nvPr/>
        </p:nvGrpSpPr>
        <p:grpSpPr>
          <a:xfrm>
            <a:off x="2909357" y="2869718"/>
            <a:ext cx="265141" cy="282827"/>
            <a:chOff x="4283699" y="2858592"/>
            <a:chExt cx="278538" cy="297119"/>
          </a:xfrm>
        </p:grpSpPr>
        <p:grpSp>
          <p:nvGrpSpPr>
            <p:cNvPr id="4077" name="Google Shape;4077;p58"/>
            <p:cNvGrpSpPr/>
            <p:nvPr/>
          </p:nvGrpSpPr>
          <p:grpSpPr>
            <a:xfrm>
              <a:off x="4329739" y="2910394"/>
              <a:ext cx="135447" cy="213130"/>
              <a:chOff x="4304285" y="3299390"/>
              <a:chExt cx="135447" cy="213130"/>
            </a:xfrm>
          </p:grpSpPr>
          <p:sp>
            <p:nvSpPr>
              <p:cNvPr id="4078" name="Google Shape;4078;p58"/>
              <p:cNvSpPr/>
              <p:nvPr/>
            </p:nvSpPr>
            <p:spPr>
              <a:xfrm>
                <a:off x="4304969" y="3449448"/>
                <a:ext cx="134078" cy="9004"/>
              </a:xfrm>
              <a:custGeom>
                <a:avLst/>
                <a:gdLst/>
                <a:ahLst/>
                <a:cxnLst/>
                <a:rect l="l" t="t" r="r" b="b"/>
                <a:pathLst>
                  <a:path w="6269" h="421" extrusionOk="0">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8"/>
              <p:cNvSpPr/>
              <p:nvPr/>
            </p:nvSpPr>
            <p:spPr>
              <a:xfrm>
                <a:off x="4366588" y="3503517"/>
                <a:ext cx="72461" cy="9004"/>
              </a:xfrm>
              <a:custGeom>
                <a:avLst/>
                <a:gdLst/>
                <a:ahLst/>
                <a:cxnLst/>
                <a:rect l="l" t="t" r="r" b="b"/>
                <a:pathLst>
                  <a:path w="3388" h="421" extrusionOk="0">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8"/>
              <p:cNvSpPr/>
              <p:nvPr/>
            </p:nvSpPr>
            <p:spPr>
              <a:xfrm>
                <a:off x="4304969" y="3427012"/>
                <a:ext cx="134078" cy="8983"/>
              </a:xfrm>
              <a:custGeom>
                <a:avLst/>
                <a:gdLst/>
                <a:ahLst/>
                <a:cxnLst/>
                <a:rect l="l" t="t" r="r" b="b"/>
                <a:pathLst>
                  <a:path w="6269" h="420" extrusionOk="0">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8"/>
              <p:cNvSpPr/>
              <p:nvPr/>
            </p:nvSpPr>
            <p:spPr>
              <a:xfrm>
                <a:off x="4304969" y="3404555"/>
                <a:ext cx="134078" cy="9004"/>
              </a:xfrm>
              <a:custGeom>
                <a:avLst/>
                <a:gdLst/>
                <a:ahLst/>
                <a:cxnLst/>
                <a:rect l="l" t="t" r="r" b="b"/>
                <a:pathLst>
                  <a:path w="6269" h="421" extrusionOk="0">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8"/>
              <p:cNvSpPr/>
              <p:nvPr/>
            </p:nvSpPr>
            <p:spPr>
              <a:xfrm>
                <a:off x="4304285" y="3382097"/>
                <a:ext cx="135447" cy="9026"/>
              </a:xfrm>
              <a:custGeom>
                <a:avLst/>
                <a:gdLst/>
                <a:ahLst/>
                <a:cxnLst/>
                <a:rect l="l" t="t" r="r" b="b"/>
                <a:pathLst>
                  <a:path w="6333" h="422" extrusionOk="0">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p:nvPr/>
            </p:nvSpPr>
            <p:spPr>
              <a:xfrm>
                <a:off x="4357327" y="3315987"/>
                <a:ext cx="19078" cy="50838"/>
              </a:xfrm>
              <a:custGeom>
                <a:avLst/>
                <a:gdLst/>
                <a:ahLst/>
                <a:cxnLst/>
                <a:rect l="l" t="t" r="r" b="b"/>
                <a:pathLst>
                  <a:path w="892" h="2377" extrusionOk="0">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8"/>
              <p:cNvSpPr/>
              <p:nvPr/>
            </p:nvSpPr>
            <p:spPr>
              <a:xfrm>
                <a:off x="4356728" y="3360046"/>
                <a:ext cx="30370" cy="8833"/>
              </a:xfrm>
              <a:custGeom>
                <a:avLst/>
                <a:gdLst/>
                <a:ahLst/>
                <a:cxnLst/>
                <a:rect l="l" t="t" r="r" b="b"/>
                <a:pathLst>
                  <a:path w="1420" h="413" extrusionOk="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8"/>
              <p:cNvSpPr/>
              <p:nvPr/>
            </p:nvSpPr>
            <p:spPr>
              <a:xfrm>
                <a:off x="4360064" y="3299390"/>
                <a:ext cx="16340" cy="13987"/>
              </a:xfrm>
              <a:custGeom>
                <a:avLst/>
                <a:gdLst/>
                <a:ahLst/>
                <a:cxnLst/>
                <a:rect l="l" t="t" r="r" b="b"/>
                <a:pathLst>
                  <a:path w="764" h="654" extrusionOk="0">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58"/>
            <p:cNvGrpSpPr/>
            <p:nvPr/>
          </p:nvGrpSpPr>
          <p:grpSpPr>
            <a:xfrm>
              <a:off x="4283699" y="2858592"/>
              <a:ext cx="278538" cy="297119"/>
              <a:chOff x="3127067" y="4261321"/>
              <a:chExt cx="240950" cy="259901"/>
            </a:xfrm>
          </p:grpSpPr>
          <p:sp>
            <p:nvSpPr>
              <p:cNvPr id="4087" name="Google Shape;4087;p58"/>
              <p:cNvSpPr/>
              <p:nvPr/>
            </p:nvSpPr>
            <p:spPr>
              <a:xfrm>
                <a:off x="3127143" y="4261321"/>
                <a:ext cx="194403" cy="259901"/>
              </a:xfrm>
              <a:custGeom>
                <a:avLst/>
                <a:gdLst/>
                <a:ahLst/>
                <a:cxnLst/>
                <a:rect l="l" t="t" r="r" b="b"/>
                <a:pathLst>
                  <a:path w="10225" h="13670" extrusionOk="0">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8"/>
              <p:cNvSpPr/>
              <p:nvPr/>
            </p:nvSpPr>
            <p:spPr>
              <a:xfrm>
                <a:off x="3127067" y="4261321"/>
                <a:ext cx="124380" cy="211001"/>
              </a:xfrm>
              <a:custGeom>
                <a:avLst/>
                <a:gdLst/>
                <a:ahLst/>
                <a:cxnLst/>
                <a:rect l="l" t="t" r="r" b="b"/>
                <a:pathLst>
                  <a:path w="6542" h="11098" extrusionOk="0">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a:off x="3336266" y="4261321"/>
                <a:ext cx="31751" cy="259901"/>
              </a:xfrm>
              <a:custGeom>
                <a:avLst/>
                <a:gdLst/>
                <a:ahLst/>
                <a:cxnLst/>
                <a:rect l="l" t="t" r="r" b="b"/>
                <a:pathLst>
                  <a:path w="1670" h="13670" extrusionOk="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0" name="Google Shape;4090;p58"/>
          <p:cNvGrpSpPr/>
          <p:nvPr/>
        </p:nvGrpSpPr>
        <p:grpSpPr>
          <a:xfrm>
            <a:off x="6431033" y="3743823"/>
            <a:ext cx="219067" cy="281869"/>
            <a:chOff x="8907463" y="1231901"/>
            <a:chExt cx="3289300" cy="4232274"/>
          </a:xfrm>
        </p:grpSpPr>
        <p:sp>
          <p:nvSpPr>
            <p:cNvPr id="4091" name="Google Shape;4091;p58"/>
            <p:cNvSpPr/>
            <p:nvPr/>
          </p:nvSpPr>
          <p:spPr>
            <a:xfrm>
              <a:off x="10109200" y="2716213"/>
              <a:ext cx="139700" cy="214312"/>
            </a:xfrm>
            <a:custGeom>
              <a:avLst/>
              <a:gdLst/>
              <a:ahLst/>
              <a:cxnLst/>
              <a:rect l="l" t="t" r="r" b="b"/>
              <a:pathLst>
                <a:path w="60" h="92" extrusionOk="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2" name="Google Shape;4092;p58"/>
            <p:cNvSpPr/>
            <p:nvPr/>
          </p:nvSpPr>
          <p:spPr>
            <a:xfrm>
              <a:off x="10855325" y="2716213"/>
              <a:ext cx="139700" cy="214312"/>
            </a:xfrm>
            <a:custGeom>
              <a:avLst/>
              <a:gdLst/>
              <a:ahLst/>
              <a:cxnLst/>
              <a:rect l="l" t="t" r="r" b="b"/>
              <a:pathLst>
                <a:path w="60" h="92" extrusionOk="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3" name="Google Shape;4093;p58"/>
            <p:cNvSpPr/>
            <p:nvPr/>
          </p:nvSpPr>
          <p:spPr>
            <a:xfrm>
              <a:off x="10142538" y="3163888"/>
              <a:ext cx="819150" cy="439737"/>
            </a:xfrm>
            <a:custGeom>
              <a:avLst/>
              <a:gdLst/>
              <a:ahLst/>
              <a:cxnLst/>
              <a:rect l="l" t="t" r="r" b="b"/>
              <a:pathLst>
                <a:path w="352" h="189" extrusionOk="0">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4" name="Google Shape;4094;p58"/>
            <p:cNvSpPr/>
            <p:nvPr/>
          </p:nvSpPr>
          <p:spPr>
            <a:xfrm>
              <a:off x="8907463" y="1231901"/>
              <a:ext cx="3289300" cy="4232274"/>
            </a:xfrm>
            <a:custGeom>
              <a:avLst/>
              <a:gdLst/>
              <a:ahLst/>
              <a:cxnLst/>
              <a:rect l="l" t="t" r="r" b="b"/>
              <a:pathLst>
                <a:path w="1412" h="1816" extrusionOk="0">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51DA4954-E4D8-EED5-1569-F424433C032F}"/>
            </a:ext>
          </a:extLst>
        </p:cNvPr>
        <p:cNvGrpSpPr/>
        <p:nvPr/>
      </p:nvGrpSpPr>
      <p:grpSpPr>
        <a:xfrm>
          <a:off x="0" y="0"/>
          <a:ext cx="0" cy="0"/>
          <a:chOff x="0" y="0"/>
          <a:chExt cx="0" cy="0"/>
        </a:xfrm>
      </p:grpSpPr>
      <p:sp>
        <p:nvSpPr>
          <p:cNvPr id="144" name="Google Shape;144;p30">
            <a:extLst>
              <a:ext uri="{FF2B5EF4-FFF2-40B4-BE49-F238E27FC236}">
                <a16:creationId xmlns:a16="http://schemas.microsoft.com/office/drawing/2014/main" id="{DA10CE34-91DE-416A-9A67-C66858DEEACF}"/>
              </a:ext>
            </a:extLst>
          </p:cNvPr>
          <p:cNvSpPr txBox="1">
            <a:spLocks noGrp="1"/>
          </p:cNvSpPr>
          <p:nvPr>
            <p:ph type="title"/>
          </p:nvPr>
        </p:nvSpPr>
        <p:spPr>
          <a:xfrm>
            <a:off x="713225" y="539500"/>
            <a:ext cx="4535050" cy="6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mj-lt"/>
              </a:rPr>
              <a:t>Задачи проекта</a:t>
            </a:r>
            <a:endParaRPr lang="en-US" dirty="0">
              <a:latin typeface="+mj-lt"/>
            </a:endParaRPr>
          </a:p>
        </p:txBody>
      </p:sp>
      <p:grpSp>
        <p:nvGrpSpPr>
          <p:cNvPr id="31" name="Группа 30">
            <a:extLst>
              <a:ext uri="{FF2B5EF4-FFF2-40B4-BE49-F238E27FC236}">
                <a16:creationId xmlns:a16="http://schemas.microsoft.com/office/drawing/2014/main" id="{3852AE12-09F7-4A92-A528-2A17040A82D9}"/>
              </a:ext>
            </a:extLst>
          </p:cNvPr>
          <p:cNvGrpSpPr/>
          <p:nvPr/>
        </p:nvGrpSpPr>
        <p:grpSpPr>
          <a:xfrm>
            <a:off x="635777" y="1951049"/>
            <a:ext cx="3936223" cy="620113"/>
            <a:chOff x="5449252" y="1951062"/>
            <a:chExt cx="3936223" cy="620113"/>
          </a:xfrm>
        </p:grpSpPr>
        <p:sp>
          <p:nvSpPr>
            <p:cNvPr id="13" name="Google Shape;145;p30">
              <a:extLst>
                <a:ext uri="{FF2B5EF4-FFF2-40B4-BE49-F238E27FC236}">
                  <a16:creationId xmlns:a16="http://schemas.microsoft.com/office/drawing/2014/main" id="{4D4A6545-E744-075B-467A-23457332DDF8}"/>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a:latin typeface="Montserrat" panose="00000500000000000000" pitchFamily="2" charset="-52"/>
                </a:rPr>
                <a:t>(01)</a:t>
              </a:r>
              <a:endParaRPr lang="en" dirty="0">
                <a:latin typeface="Montserrat" panose="00000500000000000000" pitchFamily="2" charset="-52"/>
              </a:endParaRPr>
            </a:p>
          </p:txBody>
        </p:sp>
        <p:sp>
          <p:nvSpPr>
            <p:cNvPr id="16" name="Google Shape;149;p30">
              <a:extLst>
                <a:ext uri="{FF2B5EF4-FFF2-40B4-BE49-F238E27FC236}">
                  <a16:creationId xmlns:a16="http://schemas.microsoft.com/office/drawing/2014/main" id="{AC6DE4C7-274F-F1DC-4CB6-C9CECA145B38}"/>
                </a:ext>
              </a:extLst>
            </p:cNvPr>
            <p:cNvSpPr txBox="1">
              <a:spLocks/>
            </p:cNvSpPr>
            <p:nvPr/>
          </p:nvSpPr>
          <p:spPr>
            <a:xfrm>
              <a:off x="6514475" y="1951075"/>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ru-RU" sz="1200" dirty="0">
                  <a:latin typeface="Montserrat" panose="00000500000000000000" pitchFamily="2" charset="-52"/>
                </a:rPr>
                <a:t>собрать и обработать </a:t>
              </a:r>
              <a:br>
                <a:rPr lang="ru-RU" sz="1200" dirty="0">
                  <a:latin typeface="Montserrat" panose="00000500000000000000" pitchFamily="2" charset="-52"/>
                </a:rPr>
              </a:br>
              <a:r>
                <a:rPr lang="ru-RU" sz="1200" dirty="0">
                  <a:latin typeface="Montserrat" panose="00000500000000000000" pitchFamily="2" charset="-52"/>
                </a:rPr>
                <a:t>открытые данные </a:t>
              </a:r>
              <a:br>
                <a:rPr lang="ru-RU" sz="1200" dirty="0">
                  <a:latin typeface="Montserrat" panose="00000500000000000000" pitchFamily="2" charset="-52"/>
                </a:rPr>
              </a:br>
              <a:r>
                <a:rPr lang="ru-RU" sz="1200" dirty="0">
                  <a:latin typeface="Montserrat" panose="00000500000000000000" pitchFamily="2" charset="-52"/>
                </a:rPr>
                <a:t>о городском транспорте</a:t>
              </a:r>
            </a:p>
          </p:txBody>
        </p:sp>
      </p:grpSp>
      <p:grpSp>
        <p:nvGrpSpPr>
          <p:cNvPr id="32" name="Группа 31">
            <a:extLst>
              <a:ext uri="{FF2B5EF4-FFF2-40B4-BE49-F238E27FC236}">
                <a16:creationId xmlns:a16="http://schemas.microsoft.com/office/drawing/2014/main" id="{5316AE3F-34F1-DF85-3751-4BDB7A6A32E1}"/>
              </a:ext>
            </a:extLst>
          </p:cNvPr>
          <p:cNvGrpSpPr/>
          <p:nvPr/>
        </p:nvGrpSpPr>
        <p:grpSpPr>
          <a:xfrm>
            <a:off x="635777" y="2867653"/>
            <a:ext cx="3936223" cy="620113"/>
            <a:chOff x="5449252" y="2867646"/>
            <a:chExt cx="3936223" cy="620113"/>
          </a:xfrm>
        </p:grpSpPr>
        <p:sp>
          <p:nvSpPr>
            <p:cNvPr id="15" name="Google Shape;147;p30">
              <a:extLst>
                <a:ext uri="{FF2B5EF4-FFF2-40B4-BE49-F238E27FC236}">
                  <a16:creationId xmlns:a16="http://schemas.microsoft.com/office/drawing/2014/main" id="{EA43215E-C195-4C87-BF55-E2749D32107E}"/>
                </a:ext>
              </a:extLst>
            </p:cNvPr>
            <p:cNvSpPr txBox="1">
              <a:spLocks/>
            </p:cNvSpPr>
            <p:nvPr/>
          </p:nvSpPr>
          <p:spPr>
            <a:xfrm>
              <a:off x="5449252" y="2867646"/>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(02)</a:t>
              </a:r>
            </a:p>
          </p:txBody>
        </p:sp>
        <p:sp>
          <p:nvSpPr>
            <p:cNvPr id="17" name="Google Shape;150;p30">
              <a:extLst>
                <a:ext uri="{FF2B5EF4-FFF2-40B4-BE49-F238E27FC236}">
                  <a16:creationId xmlns:a16="http://schemas.microsoft.com/office/drawing/2014/main" id="{6DBCAFB5-08FA-6E8D-48A6-79766E6BAEA6}"/>
                </a:ext>
              </a:extLst>
            </p:cNvPr>
            <p:cNvSpPr txBox="1">
              <a:spLocks/>
            </p:cNvSpPr>
            <p:nvPr/>
          </p:nvSpPr>
          <p:spPr>
            <a:xfrm>
              <a:off x="6514475" y="2867659"/>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ru-RU" sz="1200" dirty="0">
                  <a:latin typeface="Montserrat" panose="00000500000000000000" pitchFamily="2" charset="-52"/>
                </a:rPr>
                <a:t>спроектировать </a:t>
              </a:r>
              <a:br>
                <a:rPr lang="ru-RU" sz="1200" dirty="0">
                  <a:latin typeface="Montserrat" panose="00000500000000000000" pitchFamily="2" charset="-52"/>
                </a:rPr>
              </a:br>
              <a:r>
                <a:rPr lang="ru-RU" sz="1200" dirty="0">
                  <a:latin typeface="Montserrat" panose="00000500000000000000" pitchFamily="2" charset="-52"/>
                </a:rPr>
                <a:t>структуры данных </a:t>
              </a:r>
              <a:br>
                <a:rPr lang="ru-RU" sz="1200" dirty="0">
                  <a:latin typeface="Montserrat" panose="00000500000000000000" pitchFamily="2" charset="-52"/>
                </a:rPr>
              </a:br>
              <a:r>
                <a:rPr lang="ru-RU" sz="1200" dirty="0">
                  <a:latin typeface="Montserrat" panose="00000500000000000000" pitchFamily="2" charset="-52"/>
                </a:rPr>
                <a:t>для хранения информации </a:t>
              </a:r>
              <a:br>
                <a:rPr lang="ru-RU" sz="1200" dirty="0">
                  <a:latin typeface="Montserrat" panose="00000500000000000000" pitchFamily="2" charset="-52"/>
                </a:rPr>
              </a:br>
              <a:r>
                <a:rPr lang="ru-RU" sz="1200" dirty="0">
                  <a:latin typeface="Montserrat" panose="00000500000000000000" pitchFamily="2" charset="-52"/>
                </a:rPr>
                <a:t>об остановках и маршрутах</a:t>
              </a:r>
            </a:p>
          </p:txBody>
        </p:sp>
      </p:grpSp>
      <p:grpSp>
        <p:nvGrpSpPr>
          <p:cNvPr id="33" name="Группа 32">
            <a:extLst>
              <a:ext uri="{FF2B5EF4-FFF2-40B4-BE49-F238E27FC236}">
                <a16:creationId xmlns:a16="http://schemas.microsoft.com/office/drawing/2014/main" id="{E15D4046-5FC2-0E3B-1F08-96CAA51799EB}"/>
              </a:ext>
            </a:extLst>
          </p:cNvPr>
          <p:cNvGrpSpPr/>
          <p:nvPr/>
        </p:nvGrpSpPr>
        <p:grpSpPr>
          <a:xfrm>
            <a:off x="635777" y="3784244"/>
            <a:ext cx="3936223" cy="620113"/>
            <a:chOff x="5449252" y="3784244"/>
            <a:chExt cx="3936223" cy="620113"/>
          </a:xfrm>
        </p:grpSpPr>
        <p:sp>
          <p:nvSpPr>
            <p:cNvPr id="14" name="Google Shape;146;p30">
              <a:extLst>
                <a:ext uri="{FF2B5EF4-FFF2-40B4-BE49-F238E27FC236}">
                  <a16:creationId xmlns:a16="http://schemas.microsoft.com/office/drawing/2014/main" id="{C349A7F8-6C96-9555-67DA-46354BAEBB2E}"/>
                </a:ext>
              </a:extLst>
            </p:cNvPr>
            <p:cNvSpPr txBox="1">
              <a:spLocks/>
            </p:cNvSpPr>
            <p:nvPr/>
          </p:nvSpPr>
          <p:spPr>
            <a:xfrm>
              <a:off x="5449252" y="3784244"/>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a:latin typeface="Montserrat" panose="00000500000000000000" pitchFamily="2" charset="-52"/>
                </a:rPr>
                <a:t>(03)</a:t>
              </a:r>
              <a:endParaRPr lang="en" dirty="0">
                <a:latin typeface="Montserrat" panose="00000500000000000000" pitchFamily="2" charset="-52"/>
              </a:endParaRPr>
            </a:p>
          </p:txBody>
        </p:sp>
        <p:sp>
          <p:nvSpPr>
            <p:cNvPr id="18" name="Google Shape;151;p30">
              <a:extLst>
                <a:ext uri="{FF2B5EF4-FFF2-40B4-BE49-F238E27FC236}">
                  <a16:creationId xmlns:a16="http://schemas.microsoft.com/office/drawing/2014/main" id="{6F7F522E-77B3-74A0-B12F-52A096E6CC8F}"/>
                </a:ext>
              </a:extLst>
            </p:cNvPr>
            <p:cNvSpPr txBox="1">
              <a:spLocks/>
            </p:cNvSpPr>
            <p:nvPr/>
          </p:nvSpPr>
          <p:spPr>
            <a:xfrm>
              <a:off x="6514475" y="3784257"/>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r>
                <a:rPr lang="ru-RU" sz="1200" dirty="0">
                  <a:latin typeface="Montserrat" panose="00000500000000000000" pitchFamily="2" charset="-52"/>
                </a:rPr>
                <a:t>построить граф </a:t>
              </a:r>
              <a:br>
                <a:rPr lang="ru-RU" sz="1200" dirty="0">
                  <a:latin typeface="Montserrat" panose="00000500000000000000" pitchFamily="2" charset="-52"/>
                </a:rPr>
              </a:br>
              <a:r>
                <a:rPr lang="ru-RU" sz="1200" dirty="0">
                  <a:latin typeface="Montserrat" panose="00000500000000000000" pitchFamily="2" charset="-52"/>
                </a:rPr>
                <a:t>транспортной сети </a:t>
              </a:r>
              <a:br>
                <a:rPr lang="ru-RU" sz="1200" dirty="0">
                  <a:latin typeface="Montserrat" panose="00000500000000000000" pitchFamily="2" charset="-52"/>
                </a:rPr>
              </a:br>
              <a:r>
                <a:rPr lang="ru-RU" sz="1200" dirty="0">
                  <a:latin typeface="Montserrat" panose="00000500000000000000" pitchFamily="2" charset="-52"/>
                </a:rPr>
                <a:t>на основе маршрутов</a:t>
              </a:r>
            </a:p>
          </p:txBody>
        </p:sp>
      </p:grpSp>
      <p:grpSp>
        <p:nvGrpSpPr>
          <p:cNvPr id="34" name="Группа 33">
            <a:extLst>
              <a:ext uri="{FF2B5EF4-FFF2-40B4-BE49-F238E27FC236}">
                <a16:creationId xmlns:a16="http://schemas.microsoft.com/office/drawing/2014/main" id="{12B05151-3DC1-25EB-CCFE-FDFACF31161F}"/>
              </a:ext>
            </a:extLst>
          </p:cNvPr>
          <p:cNvGrpSpPr/>
          <p:nvPr/>
        </p:nvGrpSpPr>
        <p:grpSpPr>
          <a:xfrm flipH="1">
            <a:off x="4945840" y="1951049"/>
            <a:ext cx="3693335" cy="669643"/>
            <a:chOff x="5449252" y="1951062"/>
            <a:chExt cx="3693335" cy="669643"/>
          </a:xfrm>
        </p:grpSpPr>
        <p:sp>
          <p:nvSpPr>
            <p:cNvPr id="35" name="Google Shape;145;p30">
              <a:extLst>
                <a:ext uri="{FF2B5EF4-FFF2-40B4-BE49-F238E27FC236}">
                  <a16:creationId xmlns:a16="http://schemas.microsoft.com/office/drawing/2014/main" id="{242153B0-592E-5567-40C7-8ABCEECB0519}"/>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a:t>
              </a:r>
              <a:r>
                <a:rPr lang="ru-RU" dirty="0">
                  <a:latin typeface="Montserrat" panose="00000500000000000000" pitchFamily="2" charset="-52"/>
                </a:rPr>
                <a:t>4</a:t>
              </a:r>
              <a:r>
                <a:rPr lang="en" dirty="0">
                  <a:latin typeface="Montserrat" panose="00000500000000000000" pitchFamily="2" charset="-52"/>
                </a:rPr>
                <a:t>)</a:t>
              </a:r>
            </a:p>
          </p:txBody>
        </p:sp>
        <p:sp>
          <p:nvSpPr>
            <p:cNvPr id="36" name="Google Shape;149;p30">
              <a:extLst>
                <a:ext uri="{FF2B5EF4-FFF2-40B4-BE49-F238E27FC236}">
                  <a16:creationId xmlns:a16="http://schemas.microsoft.com/office/drawing/2014/main" id="{105372F9-DEED-F2C0-7330-77A539503560}"/>
                </a:ext>
              </a:extLst>
            </p:cNvPr>
            <p:cNvSpPr txBox="1">
              <a:spLocks/>
            </p:cNvSpPr>
            <p:nvPr/>
          </p:nvSpPr>
          <p:spPr>
            <a:xfrm>
              <a:off x="6271587" y="2000605"/>
              <a:ext cx="2871000" cy="62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lgn="r"/>
              <a:r>
                <a:rPr lang="ru-RU" sz="1200" dirty="0">
                  <a:latin typeface="Montserrat" panose="00000500000000000000" pitchFamily="2" charset="-52"/>
                </a:rPr>
                <a:t>выполнить анализ </a:t>
              </a:r>
              <a:br>
                <a:rPr lang="ru-RU" sz="1200" dirty="0">
                  <a:latin typeface="Montserrat" panose="00000500000000000000" pitchFamily="2" charset="-52"/>
                </a:rPr>
              </a:br>
              <a:r>
                <a:rPr lang="ru-RU" sz="1200" dirty="0">
                  <a:latin typeface="Montserrat" panose="00000500000000000000" pitchFamily="2" charset="-52"/>
                </a:rPr>
                <a:t>транспортной сети</a:t>
              </a:r>
              <a:br>
                <a:rPr lang="ru-RU" sz="1200" dirty="0">
                  <a:latin typeface="Montserrat" panose="00000500000000000000" pitchFamily="2" charset="-52"/>
                </a:rPr>
              </a:br>
              <a:r>
                <a:rPr lang="ru-RU" sz="1050" dirty="0">
                  <a:latin typeface="Montserrat" panose="00000500000000000000" pitchFamily="2" charset="-52"/>
                </a:rPr>
                <a:t>○ выделить топ-маршруты</a:t>
              </a:r>
            </a:p>
            <a:p>
              <a:pPr marL="0" indent="0" algn="r"/>
              <a:r>
                <a:rPr lang="ru-RU" sz="1050" dirty="0">
                  <a:latin typeface="Montserrat" panose="00000500000000000000" pitchFamily="2" charset="-52"/>
                </a:rPr>
                <a:t>○ ранжировать маршруты по длине</a:t>
              </a:r>
              <a:br>
                <a:rPr lang="ru-RU" sz="1050" dirty="0">
                  <a:latin typeface="Montserrat" panose="00000500000000000000" pitchFamily="2" charset="-52"/>
                </a:rPr>
              </a:br>
              <a:r>
                <a:rPr lang="ru-RU" sz="1050" dirty="0">
                  <a:latin typeface="Montserrat" panose="00000500000000000000" pitchFamily="2" charset="-52"/>
                </a:rPr>
                <a:t>○ исследовать граф сети на связность</a:t>
              </a:r>
            </a:p>
          </p:txBody>
        </p:sp>
      </p:grpSp>
      <p:grpSp>
        <p:nvGrpSpPr>
          <p:cNvPr id="50" name="Группа 49">
            <a:extLst>
              <a:ext uri="{FF2B5EF4-FFF2-40B4-BE49-F238E27FC236}">
                <a16:creationId xmlns:a16="http://schemas.microsoft.com/office/drawing/2014/main" id="{6D47BFD2-4550-97C1-2981-E26EEF3EBE9A}"/>
              </a:ext>
            </a:extLst>
          </p:cNvPr>
          <p:cNvGrpSpPr/>
          <p:nvPr/>
        </p:nvGrpSpPr>
        <p:grpSpPr>
          <a:xfrm flipH="1">
            <a:off x="4945840" y="2867647"/>
            <a:ext cx="3693335" cy="620113"/>
            <a:chOff x="5449252" y="1951062"/>
            <a:chExt cx="3693335" cy="620113"/>
          </a:xfrm>
        </p:grpSpPr>
        <p:sp>
          <p:nvSpPr>
            <p:cNvPr id="51" name="Google Shape;145;p30">
              <a:extLst>
                <a:ext uri="{FF2B5EF4-FFF2-40B4-BE49-F238E27FC236}">
                  <a16:creationId xmlns:a16="http://schemas.microsoft.com/office/drawing/2014/main" id="{1E83B300-3406-1048-51DB-2309FDB21347}"/>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a:t>
              </a:r>
              <a:r>
                <a:rPr lang="ru-RU" dirty="0">
                  <a:latin typeface="Montserrat" panose="00000500000000000000" pitchFamily="2" charset="-52"/>
                </a:rPr>
                <a:t>5</a:t>
              </a:r>
              <a:r>
                <a:rPr lang="en" dirty="0">
                  <a:latin typeface="Montserrat" panose="00000500000000000000" pitchFamily="2" charset="-52"/>
                </a:rPr>
                <a:t>)</a:t>
              </a:r>
            </a:p>
          </p:txBody>
        </p:sp>
        <p:sp>
          <p:nvSpPr>
            <p:cNvPr id="52" name="Google Shape;149;p30">
              <a:extLst>
                <a:ext uri="{FF2B5EF4-FFF2-40B4-BE49-F238E27FC236}">
                  <a16:creationId xmlns:a16="http://schemas.microsoft.com/office/drawing/2014/main" id="{30BEF734-28EB-F694-9408-FC2DEBB2951F}"/>
                </a:ext>
              </a:extLst>
            </p:cNvPr>
            <p:cNvSpPr txBox="1">
              <a:spLocks/>
            </p:cNvSpPr>
            <p:nvPr/>
          </p:nvSpPr>
          <p:spPr>
            <a:xfrm>
              <a:off x="6271587" y="1951075"/>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lgn="r"/>
              <a:r>
                <a:rPr lang="ru-RU" sz="1200" dirty="0">
                  <a:latin typeface="Montserrat" panose="00000500000000000000" pitchFamily="2" charset="-52"/>
                </a:rPr>
                <a:t>подготовить визуализации </a:t>
              </a:r>
              <a:br>
                <a:rPr lang="ru-RU" sz="1200" dirty="0">
                  <a:latin typeface="Montserrat" panose="00000500000000000000" pitchFamily="2" charset="-52"/>
                </a:rPr>
              </a:br>
              <a:r>
                <a:rPr lang="ru-RU" sz="1200" dirty="0">
                  <a:latin typeface="Montserrat" panose="00000500000000000000" pitchFamily="2" charset="-52"/>
                </a:rPr>
                <a:t>с использованием </a:t>
              </a:r>
              <a:br>
                <a:rPr lang="ru-RU" sz="1200" dirty="0">
                  <a:latin typeface="Montserrat" panose="00000500000000000000" pitchFamily="2" charset="-52"/>
                </a:rPr>
              </a:br>
              <a:r>
                <a:rPr lang="ru-RU" sz="1200" b="1" dirty="0">
                  <a:latin typeface="Montserrat" panose="00000500000000000000" pitchFamily="2" charset="-52"/>
                </a:rPr>
                <a:t>Yandex </a:t>
              </a:r>
              <a:r>
                <a:rPr lang="ru-RU" sz="1200" b="1" dirty="0" err="1">
                  <a:latin typeface="Montserrat" panose="00000500000000000000" pitchFamily="2" charset="-52"/>
                </a:rPr>
                <a:t>DataLens</a:t>
              </a:r>
              <a:endParaRPr lang="ru-RU" sz="1200" b="1" dirty="0">
                <a:latin typeface="Montserrat" panose="00000500000000000000" pitchFamily="2" charset="-52"/>
              </a:endParaRPr>
            </a:p>
          </p:txBody>
        </p:sp>
      </p:grpSp>
      <p:grpSp>
        <p:nvGrpSpPr>
          <p:cNvPr id="53" name="Группа 52">
            <a:extLst>
              <a:ext uri="{FF2B5EF4-FFF2-40B4-BE49-F238E27FC236}">
                <a16:creationId xmlns:a16="http://schemas.microsoft.com/office/drawing/2014/main" id="{27389A3E-E87F-6E7C-B5D2-0CCE71C63344}"/>
              </a:ext>
            </a:extLst>
          </p:cNvPr>
          <p:cNvGrpSpPr/>
          <p:nvPr/>
        </p:nvGrpSpPr>
        <p:grpSpPr>
          <a:xfrm flipH="1">
            <a:off x="4945840" y="3784244"/>
            <a:ext cx="3693335" cy="620113"/>
            <a:chOff x="5449252" y="1951062"/>
            <a:chExt cx="3693335" cy="620113"/>
          </a:xfrm>
        </p:grpSpPr>
        <p:sp>
          <p:nvSpPr>
            <p:cNvPr id="54" name="Google Shape;145;p30">
              <a:extLst>
                <a:ext uri="{FF2B5EF4-FFF2-40B4-BE49-F238E27FC236}">
                  <a16:creationId xmlns:a16="http://schemas.microsoft.com/office/drawing/2014/main" id="{253DF9EE-90C0-11B2-1BF5-5CF608C9AA12}"/>
                </a:ext>
              </a:extLst>
            </p:cNvPr>
            <p:cNvSpPr txBox="1">
              <a:spLocks/>
            </p:cNvSpPr>
            <p:nvPr/>
          </p:nvSpPr>
          <p:spPr>
            <a:xfrm>
              <a:off x="5449252" y="1951062"/>
              <a:ext cx="10134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Syne Medium"/>
                <a:buNone/>
                <a:defRPr sz="2600" b="0" i="0" u="none" strike="noStrike" cap="none">
                  <a:solidFill>
                    <a:schemeClr val="dk1"/>
                  </a:solidFill>
                  <a:latin typeface="Syne Medium"/>
                  <a:ea typeface="Syne Medium"/>
                  <a:cs typeface="Syne Medium"/>
                  <a:sym typeface="Syne Medium"/>
                </a:defRPr>
              </a:lvl1pPr>
              <a:lvl2pPr marR="0" lvl="1"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2pPr>
              <a:lvl3pPr marR="0" lvl="2"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3pPr>
              <a:lvl4pPr marR="0" lvl="3"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4pPr>
              <a:lvl5pPr marR="0" lvl="4"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5pPr>
              <a:lvl6pPr marR="0" lvl="5"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6pPr>
              <a:lvl7pPr marR="0" lvl="6"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7pPr>
              <a:lvl8pPr marR="0" lvl="7"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8pPr>
              <a:lvl9pPr marR="0" lvl="8" algn="l" rtl="0">
                <a:lnSpc>
                  <a:spcPct val="100000"/>
                </a:lnSpc>
                <a:spcBef>
                  <a:spcPts val="0"/>
                </a:spcBef>
                <a:spcAft>
                  <a:spcPts val="0"/>
                </a:spcAft>
                <a:buClr>
                  <a:schemeClr val="dk2"/>
                </a:buClr>
                <a:buSzPts val="2000"/>
                <a:buFont typeface="Syne Medium"/>
                <a:buNone/>
                <a:defRPr sz="2000" b="0" i="0" u="none" strike="noStrike" cap="none">
                  <a:solidFill>
                    <a:schemeClr val="dk2"/>
                  </a:solidFill>
                  <a:latin typeface="Syne Medium"/>
                  <a:ea typeface="Syne Medium"/>
                  <a:cs typeface="Syne Medium"/>
                  <a:sym typeface="Syne Medium"/>
                </a:defRPr>
              </a:lvl9pPr>
            </a:lstStyle>
            <a:p>
              <a:r>
                <a:rPr lang="en" dirty="0">
                  <a:latin typeface="Montserrat" panose="00000500000000000000" pitchFamily="2" charset="-52"/>
                </a:rPr>
                <a:t>(0</a:t>
              </a:r>
              <a:r>
                <a:rPr lang="ru-RU" dirty="0">
                  <a:latin typeface="Montserrat" panose="00000500000000000000" pitchFamily="2" charset="-52"/>
                </a:rPr>
                <a:t>6</a:t>
              </a:r>
              <a:r>
                <a:rPr lang="en" dirty="0">
                  <a:latin typeface="Montserrat" panose="00000500000000000000" pitchFamily="2" charset="-52"/>
                </a:rPr>
                <a:t>)</a:t>
              </a:r>
            </a:p>
          </p:txBody>
        </p:sp>
        <p:sp>
          <p:nvSpPr>
            <p:cNvPr id="55" name="Google Shape;149;p30">
              <a:extLst>
                <a:ext uri="{FF2B5EF4-FFF2-40B4-BE49-F238E27FC236}">
                  <a16:creationId xmlns:a16="http://schemas.microsoft.com/office/drawing/2014/main" id="{8E2AC579-A13B-95A7-0FF7-CAD0F35477D0}"/>
                </a:ext>
              </a:extLst>
            </p:cNvPr>
            <p:cNvSpPr txBox="1">
              <a:spLocks/>
            </p:cNvSpPr>
            <p:nvPr/>
          </p:nvSpPr>
          <p:spPr>
            <a:xfrm>
              <a:off x="6271587" y="1951075"/>
              <a:ext cx="2871000" cy="6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1pPr>
              <a:lvl2pPr marL="914400" marR="0" lvl="1"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2pPr>
              <a:lvl3pPr marL="1371600" marR="0" lvl="2"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3pPr>
              <a:lvl4pPr marL="1828800" marR="0" lvl="3"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4pPr>
              <a:lvl5pPr marL="2286000" marR="0" lvl="4"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5pPr>
              <a:lvl6pPr marL="2743200" marR="0" lvl="5"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6pPr>
              <a:lvl7pPr marL="3200400" marR="0" lvl="6"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7pPr>
              <a:lvl8pPr marL="3657600" marR="0" lvl="7"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8pPr>
              <a:lvl9pPr marL="4114800" marR="0" lvl="8" indent="-304800" algn="l" rtl="0">
                <a:lnSpc>
                  <a:spcPct val="100000"/>
                </a:lnSpc>
                <a:spcBef>
                  <a:spcPts val="0"/>
                </a:spcBef>
                <a:spcAft>
                  <a:spcPts val="0"/>
                </a:spcAft>
                <a:buClr>
                  <a:schemeClr val="dk1"/>
                </a:buClr>
                <a:buSzPts val="2000"/>
                <a:buFont typeface="Syne Medium"/>
                <a:buNone/>
                <a:defRPr sz="2000" b="0" i="0" u="none" strike="noStrike" cap="none">
                  <a:solidFill>
                    <a:schemeClr val="dk1"/>
                  </a:solidFill>
                  <a:latin typeface="Syne Medium"/>
                  <a:ea typeface="Syne Medium"/>
                  <a:cs typeface="Syne Medium"/>
                  <a:sym typeface="Syne Medium"/>
                </a:defRPr>
              </a:lvl9pPr>
            </a:lstStyle>
            <a:p>
              <a:pPr marL="0" indent="0" algn="r"/>
              <a:r>
                <a:rPr lang="ru-RU" sz="1200" dirty="0">
                  <a:latin typeface="Montserrat" panose="00000500000000000000" pitchFamily="2" charset="-52"/>
                </a:rPr>
                <a:t>оформить результаты </a:t>
              </a:r>
              <a:br>
                <a:rPr lang="ru-RU" sz="1200" dirty="0">
                  <a:latin typeface="Montserrat" panose="00000500000000000000" pitchFamily="2" charset="-52"/>
                </a:rPr>
              </a:br>
              <a:r>
                <a:rPr lang="ru-RU" sz="1200" dirty="0">
                  <a:latin typeface="Montserrat" panose="00000500000000000000" pitchFamily="2" charset="-52"/>
                </a:rPr>
                <a:t>в виде продукта</a:t>
              </a:r>
              <a:br>
                <a:rPr lang="ru-RU" sz="1200" dirty="0">
                  <a:latin typeface="Montserrat" panose="00000500000000000000" pitchFamily="2" charset="-52"/>
                </a:rPr>
              </a:br>
              <a:r>
                <a:rPr lang="ru-RU" sz="1200" dirty="0">
                  <a:latin typeface="Montserrat" panose="00000500000000000000" pitchFamily="2" charset="-52"/>
                </a:rPr>
                <a:t>проекта и отчёта</a:t>
              </a:r>
            </a:p>
          </p:txBody>
        </p:sp>
      </p:grpSp>
    </p:spTree>
    <p:extLst>
      <p:ext uri="{BB962C8B-B14F-4D97-AF65-F5344CB8AC3E}">
        <p14:creationId xmlns:p14="http://schemas.microsoft.com/office/powerpoint/2010/main" val="16545223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098"/>
        <p:cNvGrpSpPr/>
        <p:nvPr/>
      </p:nvGrpSpPr>
      <p:grpSpPr>
        <a:xfrm>
          <a:off x="0" y="0"/>
          <a:ext cx="0" cy="0"/>
          <a:chOff x="0" y="0"/>
          <a:chExt cx="0" cy="0"/>
        </a:xfrm>
      </p:grpSpPr>
      <p:sp>
        <p:nvSpPr>
          <p:cNvPr id="4099" name="Google Shape;4099;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Creative process icons</a:t>
            </a:r>
            <a:endParaRPr/>
          </a:p>
        </p:txBody>
      </p:sp>
      <p:sp>
        <p:nvSpPr>
          <p:cNvPr id="4100" name="Google Shape;4100;p59"/>
          <p:cNvSpPr txBox="1">
            <a:spLocks noGrp="1"/>
          </p:cNvSpPr>
          <p:nvPr>
            <p:ph type="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Performing arts icons</a:t>
            </a:r>
            <a:endParaRPr/>
          </a:p>
        </p:txBody>
      </p:sp>
      <p:grpSp>
        <p:nvGrpSpPr>
          <p:cNvPr id="4101" name="Google Shape;4101;p59"/>
          <p:cNvGrpSpPr/>
          <p:nvPr/>
        </p:nvGrpSpPr>
        <p:grpSpPr>
          <a:xfrm>
            <a:off x="2478999" y="1561177"/>
            <a:ext cx="255299" cy="276740"/>
            <a:chOff x="3110102" y="1499880"/>
            <a:chExt cx="330613" cy="358379"/>
          </a:xfrm>
        </p:grpSpPr>
        <p:sp>
          <p:nvSpPr>
            <p:cNvPr id="4102" name="Google Shape;4102;p59"/>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9"/>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9"/>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9"/>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9"/>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9"/>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9"/>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59"/>
          <p:cNvGrpSpPr/>
          <p:nvPr/>
        </p:nvGrpSpPr>
        <p:grpSpPr>
          <a:xfrm>
            <a:off x="3792575" y="3313078"/>
            <a:ext cx="255005" cy="277231"/>
            <a:chOff x="2667058" y="1500293"/>
            <a:chExt cx="330231" cy="359015"/>
          </a:xfrm>
        </p:grpSpPr>
        <p:sp>
          <p:nvSpPr>
            <p:cNvPr id="4110" name="Google Shape;4110;p59"/>
            <p:cNvSpPr/>
            <p:nvPr/>
          </p:nvSpPr>
          <p:spPr>
            <a:xfrm>
              <a:off x="2944239" y="1581714"/>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9"/>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9"/>
            <p:cNvSpPr/>
            <p:nvPr/>
          </p:nvSpPr>
          <p:spPr>
            <a:xfrm>
              <a:off x="2925696" y="1563140"/>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9"/>
            <p:cNvSpPr/>
            <p:nvPr/>
          </p:nvSpPr>
          <p:spPr>
            <a:xfrm>
              <a:off x="2953717" y="1594563"/>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9"/>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9"/>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9"/>
            <p:cNvSpPr/>
            <p:nvPr/>
          </p:nvSpPr>
          <p:spPr>
            <a:xfrm>
              <a:off x="2925696" y="1563140"/>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9"/>
            <p:cNvSpPr/>
            <p:nvPr/>
          </p:nvSpPr>
          <p:spPr>
            <a:xfrm>
              <a:off x="2923788" y="1576403"/>
              <a:ext cx="32" cy="32"/>
            </a:xfrm>
            <a:custGeom>
              <a:avLst/>
              <a:gdLst/>
              <a:ahLst/>
              <a:cxnLst/>
              <a:rect l="l" t="t" r="r" b="b"/>
              <a:pathLst>
                <a:path w="1" h="1" extrusionOk="0">
                  <a:moveTo>
                    <a:pt x="1"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9"/>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9"/>
            <p:cNvSpPr/>
            <p:nvPr/>
          </p:nvSpPr>
          <p:spPr>
            <a:xfrm>
              <a:off x="2953717" y="1594182"/>
              <a:ext cx="32" cy="32"/>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9"/>
            <p:cNvSpPr/>
            <p:nvPr/>
          </p:nvSpPr>
          <p:spPr>
            <a:xfrm>
              <a:off x="2923438" y="1576784"/>
              <a:ext cx="0" cy="32"/>
            </a:xfrm>
            <a:custGeom>
              <a:avLst/>
              <a:gdLst/>
              <a:ahLst/>
              <a:cxnLst/>
              <a:rect l="l" t="t" r="r" b="b"/>
              <a:pathLst>
                <a:path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9"/>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9"/>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9"/>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9"/>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59"/>
          <p:cNvGrpSpPr/>
          <p:nvPr/>
        </p:nvGrpSpPr>
        <p:grpSpPr>
          <a:xfrm>
            <a:off x="3781462" y="2001756"/>
            <a:ext cx="277231" cy="276937"/>
            <a:chOff x="1309875" y="1499912"/>
            <a:chExt cx="359015" cy="358633"/>
          </a:xfrm>
        </p:grpSpPr>
        <p:sp>
          <p:nvSpPr>
            <p:cNvPr id="4129" name="Google Shape;4129;p59"/>
            <p:cNvSpPr/>
            <p:nvPr/>
          </p:nvSpPr>
          <p:spPr>
            <a:xfrm>
              <a:off x="1309875" y="1499912"/>
              <a:ext cx="133708" cy="204665"/>
            </a:xfrm>
            <a:custGeom>
              <a:avLst/>
              <a:gdLst/>
              <a:ahLst/>
              <a:cxnLst/>
              <a:rect l="l" t="t" r="r" b="b"/>
              <a:pathLst>
                <a:path w="4204" h="6435" extrusionOk="0">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9"/>
            <p:cNvSpPr/>
            <p:nvPr/>
          </p:nvSpPr>
          <p:spPr>
            <a:xfrm>
              <a:off x="1454524" y="1499912"/>
              <a:ext cx="213602" cy="123467"/>
            </a:xfrm>
            <a:custGeom>
              <a:avLst/>
              <a:gdLst/>
              <a:ahLst/>
              <a:cxnLst/>
              <a:rect l="l" t="t" r="r" b="b"/>
              <a:pathLst>
                <a:path w="6716" h="3882" extrusionOk="0">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9"/>
            <p:cNvSpPr/>
            <p:nvPr/>
          </p:nvSpPr>
          <p:spPr>
            <a:xfrm>
              <a:off x="1322756" y="1634701"/>
              <a:ext cx="346134" cy="223844"/>
            </a:xfrm>
            <a:custGeom>
              <a:avLst/>
              <a:gdLst/>
              <a:ahLst/>
              <a:cxnLst/>
              <a:rect l="l" t="t" r="r" b="b"/>
              <a:pathLst>
                <a:path w="10883" h="7038" extrusionOk="0">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9"/>
            <p:cNvSpPr/>
            <p:nvPr/>
          </p:nvSpPr>
          <p:spPr>
            <a:xfrm>
              <a:off x="1331852" y="1519217"/>
              <a:ext cx="191243" cy="140514"/>
            </a:xfrm>
            <a:custGeom>
              <a:avLst/>
              <a:gdLst/>
              <a:ahLst/>
              <a:cxnLst/>
              <a:rect l="l" t="t" r="r" b="b"/>
              <a:pathLst>
                <a:path w="6013" h="4418" extrusionOk="0">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9"/>
            <p:cNvSpPr/>
            <p:nvPr/>
          </p:nvSpPr>
          <p:spPr>
            <a:xfrm>
              <a:off x="1331852" y="1519217"/>
              <a:ext cx="315442" cy="190512"/>
            </a:xfrm>
            <a:custGeom>
              <a:avLst/>
              <a:gdLst/>
              <a:ahLst/>
              <a:cxnLst/>
              <a:rect l="l" t="t" r="r" b="b"/>
              <a:pathLst>
                <a:path w="9918" h="5990" extrusionOk="0">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9"/>
            <p:cNvSpPr/>
            <p:nvPr/>
          </p:nvSpPr>
          <p:spPr>
            <a:xfrm>
              <a:off x="1587056" y="1669178"/>
              <a:ext cx="32" cy="32"/>
            </a:xfrm>
            <a:custGeom>
              <a:avLst/>
              <a:gdLst/>
              <a:ahLst/>
              <a:cxnLst/>
              <a:rect l="l" t="t" r="r" b="b"/>
              <a:pathLst>
                <a:path w="1" h="1" extrusionOk="0">
                  <a:moveTo>
                    <a:pt x="1" y="0"/>
                  </a:moveTo>
                  <a:lnTo>
                    <a:pt x="1" y="0"/>
                  </a:lnTo>
                  <a:lnTo>
                    <a:pt x="1" y="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9"/>
            <p:cNvSpPr/>
            <p:nvPr/>
          </p:nvSpPr>
          <p:spPr>
            <a:xfrm>
              <a:off x="1471190" y="1538523"/>
              <a:ext cx="160965" cy="141278"/>
            </a:xfrm>
            <a:custGeom>
              <a:avLst/>
              <a:gdLst/>
              <a:ahLst/>
              <a:cxnLst/>
              <a:rect l="l" t="t" r="r" b="b"/>
              <a:pathLst>
                <a:path w="5061" h="4442" extrusionOk="0">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9"/>
            <p:cNvSpPr/>
            <p:nvPr/>
          </p:nvSpPr>
          <p:spPr>
            <a:xfrm>
              <a:off x="1354943" y="1540049"/>
              <a:ext cx="124230" cy="148847"/>
            </a:xfrm>
            <a:custGeom>
              <a:avLst/>
              <a:gdLst/>
              <a:ahLst/>
              <a:cxnLst/>
              <a:rect l="l" t="t" r="r" b="b"/>
              <a:pathLst>
                <a:path w="3906" h="4680" extrusionOk="0">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9"/>
            <p:cNvSpPr/>
            <p:nvPr/>
          </p:nvSpPr>
          <p:spPr>
            <a:xfrm>
              <a:off x="1399629" y="1581714"/>
              <a:ext cx="37148" cy="52669"/>
            </a:xfrm>
            <a:custGeom>
              <a:avLst/>
              <a:gdLst/>
              <a:ahLst/>
              <a:cxnLst/>
              <a:rect l="l" t="t" r="r" b="b"/>
              <a:pathLst>
                <a:path w="1168" h="1656" extrusionOk="0">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9"/>
          <p:cNvGrpSpPr/>
          <p:nvPr/>
        </p:nvGrpSpPr>
        <p:grpSpPr>
          <a:xfrm>
            <a:off x="1163120" y="2001609"/>
            <a:ext cx="255299" cy="277231"/>
            <a:chOff x="2219466" y="1500293"/>
            <a:chExt cx="330613" cy="359015"/>
          </a:xfrm>
        </p:grpSpPr>
        <p:sp>
          <p:nvSpPr>
            <p:cNvPr id="4139" name="Google Shape;4139;p59"/>
            <p:cNvSpPr/>
            <p:nvPr/>
          </p:nvSpPr>
          <p:spPr>
            <a:xfrm>
              <a:off x="2353906" y="1635560"/>
              <a:ext cx="65518" cy="82121"/>
            </a:xfrm>
            <a:custGeom>
              <a:avLst/>
              <a:gdLst/>
              <a:ahLst/>
              <a:cxnLst/>
              <a:rect l="l" t="t" r="r" b="b"/>
              <a:pathLst>
                <a:path w="2060" h="2582" extrusionOk="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9"/>
            <p:cNvSpPr/>
            <p:nvPr/>
          </p:nvSpPr>
          <p:spPr>
            <a:xfrm>
              <a:off x="2219466" y="1500293"/>
              <a:ext cx="330613" cy="359015"/>
            </a:xfrm>
            <a:custGeom>
              <a:avLst/>
              <a:gdLst/>
              <a:ahLst/>
              <a:cxnLst/>
              <a:rect l="l" t="t" r="r" b="b"/>
              <a:pathLst>
                <a:path w="10395" h="11288" extrusionOk="0">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59"/>
          <p:cNvGrpSpPr/>
          <p:nvPr/>
        </p:nvGrpSpPr>
        <p:grpSpPr>
          <a:xfrm>
            <a:off x="7313674" y="2435666"/>
            <a:ext cx="193564" cy="276066"/>
            <a:chOff x="4882340" y="1509358"/>
            <a:chExt cx="246171" cy="351095"/>
          </a:xfrm>
        </p:grpSpPr>
        <p:sp>
          <p:nvSpPr>
            <p:cNvPr id="4142" name="Google Shape;4142;p59"/>
            <p:cNvSpPr/>
            <p:nvPr/>
          </p:nvSpPr>
          <p:spPr>
            <a:xfrm>
              <a:off x="4935709" y="1576784"/>
              <a:ext cx="30724" cy="30692"/>
            </a:xfrm>
            <a:custGeom>
              <a:avLst/>
              <a:gdLst/>
              <a:ahLst/>
              <a:cxnLst/>
              <a:rect l="l" t="t" r="r" b="b"/>
              <a:pathLst>
                <a:path w="966" h="965" extrusionOk="0">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9"/>
            <p:cNvSpPr/>
            <p:nvPr/>
          </p:nvSpPr>
          <p:spPr>
            <a:xfrm>
              <a:off x="5043655" y="1597235"/>
              <a:ext cx="30692" cy="31073"/>
            </a:xfrm>
            <a:custGeom>
              <a:avLst/>
              <a:gdLst/>
              <a:ahLst/>
              <a:cxnLst/>
              <a:rect l="l" t="t" r="r" b="b"/>
              <a:pathLst>
                <a:path w="965" h="977" extrusionOk="0">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9"/>
            <p:cNvSpPr/>
            <p:nvPr/>
          </p:nvSpPr>
          <p:spPr>
            <a:xfrm>
              <a:off x="4993657" y="1538046"/>
              <a:ext cx="36003" cy="26271"/>
            </a:xfrm>
            <a:custGeom>
              <a:avLst/>
              <a:gdLst/>
              <a:ahLst/>
              <a:cxnLst/>
              <a:rect l="l" t="t" r="r" b="b"/>
              <a:pathLst>
                <a:path w="1132" h="826" extrusionOk="0">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9"/>
            <p:cNvSpPr/>
            <p:nvPr/>
          </p:nvSpPr>
          <p:spPr>
            <a:xfrm>
              <a:off x="4931924" y="1693795"/>
              <a:ext cx="146589" cy="104161"/>
            </a:xfrm>
            <a:custGeom>
              <a:avLst/>
              <a:gdLst/>
              <a:ahLst/>
              <a:cxnLst/>
              <a:rect l="l" t="t" r="r" b="b"/>
              <a:pathLst>
                <a:path w="4609" h="3275" extrusionOk="0">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9"/>
            <p:cNvSpPr/>
            <p:nvPr/>
          </p:nvSpPr>
          <p:spPr>
            <a:xfrm>
              <a:off x="4882340" y="1509358"/>
              <a:ext cx="246171" cy="351095"/>
            </a:xfrm>
            <a:custGeom>
              <a:avLst/>
              <a:gdLst/>
              <a:ahLst/>
              <a:cxnLst/>
              <a:rect l="l" t="t" r="r" b="b"/>
              <a:pathLst>
                <a:path w="7740" h="11039" extrusionOk="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59"/>
          <p:cNvSpPr/>
          <p:nvPr/>
        </p:nvSpPr>
        <p:spPr>
          <a:xfrm>
            <a:off x="6004341" y="1563562"/>
            <a:ext cx="191783" cy="276333"/>
          </a:xfrm>
          <a:custGeom>
            <a:avLst/>
            <a:gdLst/>
            <a:ahLst/>
            <a:cxnLst/>
            <a:rect l="l" t="t" r="r" b="b"/>
            <a:pathLst>
              <a:path w="7669" h="11050" extrusionOk="0">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8" name="Google Shape;4148;p59"/>
          <p:cNvGrpSpPr/>
          <p:nvPr/>
        </p:nvGrpSpPr>
        <p:grpSpPr>
          <a:xfrm>
            <a:off x="6919416" y="3313559"/>
            <a:ext cx="121815" cy="276641"/>
            <a:chOff x="7699309" y="1508626"/>
            <a:chExt cx="154922" cy="351827"/>
          </a:xfrm>
        </p:grpSpPr>
        <p:sp>
          <p:nvSpPr>
            <p:cNvPr id="4149" name="Google Shape;4149;p59"/>
            <p:cNvSpPr/>
            <p:nvPr/>
          </p:nvSpPr>
          <p:spPr>
            <a:xfrm>
              <a:off x="7733022" y="1737336"/>
              <a:ext cx="24267" cy="57599"/>
            </a:xfrm>
            <a:custGeom>
              <a:avLst/>
              <a:gdLst/>
              <a:ahLst/>
              <a:cxnLst/>
              <a:rect l="l" t="t" r="r" b="b"/>
              <a:pathLst>
                <a:path w="763" h="1811" extrusionOk="0">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9"/>
            <p:cNvSpPr/>
            <p:nvPr/>
          </p:nvSpPr>
          <p:spPr>
            <a:xfrm>
              <a:off x="7796632" y="1737336"/>
              <a:ext cx="23504" cy="57599"/>
            </a:xfrm>
            <a:custGeom>
              <a:avLst/>
              <a:gdLst/>
              <a:ahLst/>
              <a:cxnLst/>
              <a:rect l="l" t="t" r="r" b="b"/>
              <a:pathLst>
                <a:path w="739" h="1811" extrusionOk="0">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9"/>
            <p:cNvSpPr/>
            <p:nvPr/>
          </p:nvSpPr>
          <p:spPr>
            <a:xfrm>
              <a:off x="7757639" y="1792231"/>
              <a:ext cx="32" cy="795"/>
            </a:xfrm>
            <a:custGeom>
              <a:avLst/>
              <a:gdLst/>
              <a:ahLst/>
              <a:cxnLst/>
              <a:rect l="l" t="t" r="r" b="b"/>
              <a:pathLst>
                <a:path w="1" h="25" extrusionOk="0">
                  <a:moveTo>
                    <a:pt x="0" y="1"/>
                  </a:moveTo>
                  <a:cubicBezTo>
                    <a:pt x="0" y="1"/>
                    <a:pt x="0" y="2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9"/>
            <p:cNvSpPr/>
            <p:nvPr/>
          </p:nvSpPr>
          <p:spPr>
            <a:xfrm>
              <a:off x="7757639" y="1784280"/>
              <a:ext cx="39406" cy="76173"/>
            </a:xfrm>
            <a:custGeom>
              <a:avLst/>
              <a:gdLst/>
              <a:ahLst/>
              <a:cxnLst/>
              <a:rect l="l" t="t" r="r" b="b"/>
              <a:pathLst>
                <a:path w="1239" h="2395" extrusionOk="0">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9"/>
            <p:cNvSpPr/>
            <p:nvPr/>
          </p:nvSpPr>
          <p:spPr>
            <a:xfrm>
              <a:off x="7805347" y="1642016"/>
              <a:ext cx="48884" cy="201771"/>
            </a:xfrm>
            <a:custGeom>
              <a:avLst/>
              <a:gdLst/>
              <a:ahLst/>
              <a:cxnLst/>
              <a:rect l="l" t="t" r="r" b="b"/>
              <a:pathLst>
                <a:path w="1537" h="6344" extrusionOk="0">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9"/>
            <p:cNvSpPr/>
            <p:nvPr/>
          </p:nvSpPr>
          <p:spPr>
            <a:xfrm>
              <a:off x="7699309" y="1642239"/>
              <a:ext cx="48884" cy="202661"/>
            </a:xfrm>
            <a:custGeom>
              <a:avLst/>
              <a:gdLst/>
              <a:ahLst/>
              <a:cxnLst/>
              <a:rect l="l" t="t" r="r" b="b"/>
              <a:pathLst>
                <a:path w="1537" h="6372" extrusionOk="0">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9"/>
            <p:cNvSpPr/>
            <p:nvPr/>
          </p:nvSpPr>
          <p:spPr>
            <a:xfrm>
              <a:off x="7743613" y="1508626"/>
              <a:ext cx="66313" cy="208673"/>
            </a:xfrm>
            <a:custGeom>
              <a:avLst/>
              <a:gdLst/>
              <a:ahLst/>
              <a:cxnLst/>
              <a:rect l="l" t="t" r="r" b="b"/>
              <a:pathLst>
                <a:path w="2085" h="6561" extrusionOk="0">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59"/>
          <p:cNvGrpSpPr/>
          <p:nvPr/>
        </p:nvGrpSpPr>
        <p:grpSpPr>
          <a:xfrm>
            <a:off x="7272585" y="3337042"/>
            <a:ext cx="275741" cy="229676"/>
            <a:chOff x="5770336" y="2007615"/>
            <a:chExt cx="350682" cy="292097"/>
          </a:xfrm>
        </p:grpSpPr>
        <p:sp>
          <p:nvSpPr>
            <p:cNvPr id="4157" name="Google Shape;4157;p59"/>
            <p:cNvSpPr/>
            <p:nvPr/>
          </p:nvSpPr>
          <p:spPr>
            <a:xfrm>
              <a:off x="5780545" y="2007615"/>
              <a:ext cx="329500" cy="75855"/>
            </a:xfrm>
            <a:custGeom>
              <a:avLst/>
              <a:gdLst/>
              <a:ahLst/>
              <a:cxnLst/>
              <a:rect l="l" t="t" r="r" b="b"/>
              <a:pathLst>
                <a:path w="10360" h="2385" extrusionOk="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9"/>
            <p:cNvSpPr/>
            <p:nvPr/>
          </p:nvSpPr>
          <p:spPr>
            <a:xfrm>
              <a:off x="5779400" y="2097082"/>
              <a:ext cx="329500" cy="76014"/>
            </a:xfrm>
            <a:custGeom>
              <a:avLst/>
              <a:gdLst/>
              <a:ahLst/>
              <a:cxnLst/>
              <a:rect l="l" t="t" r="r" b="b"/>
              <a:pathLst>
                <a:path w="10360" h="2390" extrusionOk="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9"/>
            <p:cNvSpPr/>
            <p:nvPr/>
          </p:nvSpPr>
          <p:spPr>
            <a:xfrm>
              <a:off x="5800996" y="2031850"/>
              <a:ext cx="288217" cy="117201"/>
            </a:xfrm>
            <a:custGeom>
              <a:avLst/>
              <a:gdLst/>
              <a:ahLst/>
              <a:cxnLst/>
              <a:rect l="l" t="t" r="r" b="b"/>
              <a:pathLst>
                <a:path w="9062" h="3685" extrusionOk="0">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9"/>
            <p:cNvSpPr/>
            <p:nvPr/>
          </p:nvSpPr>
          <p:spPr>
            <a:xfrm>
              <a:off x="5770336" y="2186073"/>
              <a:ext cx="350682" cy="113639"/>
            </a:xfrm>
            <a:custGeom>
              <a:avLst/>
              <a:gdLst/>
              <a:ahLst/>
              <a:cxnLst/>
              <a:rect l="l" t="t" r="r" b="b"/>
              <a:pathLst>
                <a:path w="11026" h="3573" extrusionOk="0">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59"/>
          <p:cNvSpPr/>
          <p:nvPr/>
        </p:nvSpPr>
        <p:spPr>
          <a:xfrm>
            <a:off x="8157580" y="2868900"/>
            <a:ext cx="259978" cy="275158"/>
          </a:xfrm>
          <a:custGeom>
            <a:avLst/>
            <a:gdLst/>
            <a:ahLst/>
            <a:cxnLst/>
            <a:rect l="l" t="t" r="r" b="b"/>
            <a:pathLst>
              <a:path w="10396" h="11003" extrusionOk="0">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2" name="Google Shape;4162;p59"/>
          <p:cNvGrpSpPr/>
          <p:nvPr/>
        </p:nvGrpSpPr>
        <p:grpSpPr>
          <a:xfrm>
            <a:off x="7718731" y="2868895"/>
            <a:ext cx="262062" cy="275166"/>
            <a:chOff x="7548967" y="1978927"/>
            <a:chExt cx="333285" cy="349950"/>
          </a:xfrm>
        </p:grpSpPr>
        <p:sp>
          <p:nvSpPr>
            <p:cNvPr id="4163" name="Google Shape;4163;p59"/>
            <p:cNvSpPr/>
            <p:nvPr/>
          </p:nvSpPr>
          <p:spPr>
            <a:xfrm>
              <a:off x="7548967" y="1978927"/>
              <a:ext cx="333285" cy="234816"/>
            </a:xfrm>
            <a:custGeom>
              <a:avLst/>
              <a:gdLst/>
              <a:ahLst/>
              <a:cxnLst/>
              <a:rect l="l" t="t" r="r" b="b"/>
              <a:pathLst>
                <a:path w="10479" h="7383" extrusionOk="0">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9"/>
            <p:cNvSpPr/>
            <p:nvPr/>
          </p:nvSpPr>
          <p:spPr>
            <a:xfrm>
              <a:off x="7570562" y="2001667"/>
              <a:ext cx="51142" cy="51142"/>
            </a:xfrm>
            <a:custGeom>
              <a:avLst/>
              <a:gdLst/>
              <a:ahLst/>
              <a:cxnLst/>
              <a:rect l="l" t="t" r="r" b="b"/>
              <a:pathLst>
                <a:path w="1608" h="1608" extrusionOk="0">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9"/>
            <p:cNvSpPr/>
            <p:nvPr/>
          </p:nvSpPr>
          <p:spPr>
            <a:xfrm>
              <a:off x="7807986" y="2001667"/>
              <a:ext cx="51174" cy="51142"/>
            </a:xfrm>
            <a:custGeom>
              <a:avLst/>
              <a:gdLst/>
              <a:ahLst/>
              <a:cxnLst/>
              <a:rect l="l" t="t" r="r" b="b"/>
              <a:pathLst>
                <a:path w="1609" h="1608" extrusionOk="0">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9"/>
            <p:cNvSpPr/>
            <p:nvPr/>
          </p:nvSpPr>
          <p:spPr>
            <a:xfrm>
              <a:off x="7570180" y="2121699"/>
              <a:ext cx="288980" cy="207178"/>
            </a:xfrm>
            <a:custGeom>
              <a:avLst/>
              <a:gdLst/>
              <a:ahLst/>
              <a:cxnLst/>
              <a:rect l="l" t="t" r="r" b="b"/>
              <a:pathLst>
                <a:path w="9086" h="6514" extrusionOk="0">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9"/>
            <p:cNvSpPr/>
            <p:nvPr/>
          </p:nvSpPr>
          <p:spPr>
            <a:xfrm>
              <a:off x="7658408" y="2088368"/>
              <a:ext cx="30342" cy="154922"/>
            </a:xfrm>
            <a:custGeom>
              <a:avLst/>
              <a:gdLst/>
              <a:ahLst/>
              <a:cxnLst/>
              <a:rect l="l" t="t" r="r" b="b"/>
              <a:pathLst>
                <a:path w="954" h="4871" extrusionOk="0">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9"/>
            <p:cNvSpPr/>
            <p:nvPr/>
          </p:nvSpPr>
          <p:spPr>
            <a:xfrm>
              <a:off x="7700072" y="2088368"/>
              <a:ext cx="30310" cy="154922"/>
            </a:xfrm>
            <a:custGeom>
              <a:avLst/>
              <a:gdLst/>
              <a:ahLst/>
              <a:cxnLst/>
              <a:rect l="l" t="t" r="r" b="b"/>
              <a:pathLst>
                <a:path w="953" h="4871" extrusionOk="0">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9"/>
            <p:cNvSpPr/>
            <p:nvPr/>
          </p:nvSpPr>
          <p:spPr>
            <a:xfrm>
              <a:off x="7741737" y="2088368"/>
              <a:ext cx="30310" cy="154922"/>
            </a:xfrm>
            <a:custGeom>
              <a:avLst/>
              <a:gdLst/>
              <a:ahLst/>
              <a:cxnLst/>
              <a:rect l="l" t="t" r="r" b="b"/>
              <a:pathLst>
                <a:path w="953" h="4871" extrusionOk="0">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59"/>
          <p:cNvGrpSpPr/>
          <p:nvPr/>
        </p:nvGrpSpPr>
        <p:grpSpPr>
          <a:xfrm>
            <a:off x="7274223" y="2868758"/>
            <a:ext cx="272465" cy="275441"/>
            <a:chOff x="6214142" y="1978927"/>
            <a:chExt cx="346515" cy="350300"/>
          </a:xfrm>
        </p:grpSpPr>
        <p:sp>
          <p:nvSpPr>
            <p:cNvPr id="4171" name="Google Shape;4171;p59"/>
            <p:cNvSpPr/>
            <p:nvPr/>
          </p:nvSpPr>
          <p:spPr>
            <a:xfrm>
              <a:off x="6289870" y="1978927"/>
              <a:ext cx="196937" cy="262073"/>
            </a:xfrm>
            <a:custGeom>
              <a:avLst/>
              <a:gdLst/>
              <a:ahLst/>
              <a:cxnLst/>
              <a:rect l="l" t="t" r="r" b="b"/>
              <a:pathLst>
                <a:path w="6192" h="8240" extrusionOk="0">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9"/>
            <p:cNvSpPr/>
            <p:nvPr/>
          </p:nvSpPr>
          <p:spPr>
            <a:xfrm>
              <a:off x="6214142" y="2182256"/>
              <a:ext cx="346515" cy="146971"/>
            </a:xfrm>
            <a:custGeom>
              <a:avLst/>
              <a:gdLst/>
              <a:ahLst/>
              <a:cxnLst/>
              <a:rect l="l" t="t" r="r" b="b"/>
              <a:pathLst>
                <a:path w="10895" h="4621" extrusionOk="0">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3" name="Google Shape;4173;p59"/>
          <p:cNvSpPr/>
          <p:nvPr/>
        </p:nvSpPr>
        <p:spPr>
          <a:xfrm>
            <a:off x="8152979" y="3314151"/>
            <a:ext cx="269181" cy="275458"/>
          </a:xfrm>
          <a:custGeom>
            <a:avLst/>
            <a:gdLst/>
            <a:ahLst/>
            <a:cxnLst/>
            <a:rect l="l" t="t" r="r" b="b"/>
            <a:pathLst>
              <a:path w="10764" h="11015" extrusionOk="0">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4" name="Google Shape;4174;p59"/>
          <p:cNvGrpSpPr/>
          <p:nvPr/>
        </p:nvGrpSpPr>
        <p:grpSpPr>
          <a:xfrm>
            <a:off x="2028202" y="2436377"/>
            <a:ext cx="290039" cy="276512"/>
            <a:chOff x="2023158" y="2439193"/>
            <a:chExt cx="290039" cy="276512"/>
          </a:xfrm>
        </p:grpSpPr>
        <p:grpSp>
          <p:nvGrpSpPr>
            <p:cNvPr id="4175" name="Google Shape;4175;p59"/>
            <p:cNvGrpSpPr/>
            <p:nvPr/>
          </p:nvGrpSpPr>
          <p:grpSpPr>
            <a:xfrm>
              <a:off x="2023158" y="2442350"/>
              <a:ext cx="84275" cy="270200"/>
              <a:chOff x="2774209" y="1954691"/>
              <a:chExt cx="116693" cy="374186"/>
            </a:xfrm>
          </p:grpSpPr>
          <p:sp>
            <p:nvSpPr>
              <p:cNvPr id="4176" name="Google Shape;4176;p59"/>
              <p:cNvSpPr/>
              <p:nvPr/>
            </p:nvSpPr>
            <p:spPr>
              <a:xfrm>
                <a:off x="2774209" y="2181525"/>
                <a:ext cx="115166" cy="147353"/>
              </a:xfrm>
              <a:custGeom>
                <a:avLst/>
                <a:gdLst/>
                <a:ahLst/>
                <a:cxnLst/>
                <a:rect l="l" t="t" r="r" b="b"/>
                <a:pathLst>
                  <a:path w="3621" h="4633" extrusionOk="0">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9"/>
              <p:cNvSpPr/>
              <p:nvPr/>
            </p:nvSpPr>
            <p:spPr>
              <a:xfrm>
                <a:off x="2774591" y="1954691"/>
                <a:ext cx="116311" cy="255649"/>
              </a:xfrm>
              <a:custGeom>
                <a:avLst/>
                <a:gdLst/>
                <a:ahLst/>
                <a:cxnLst/>
                <a:rect l="l" t="t" r="r" b="b"/>
                <a:pathLst>
                  <a:path w="3657" h="8038" extrusionOk="0">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8" name="Google Shape;4178;p59"/>
            <p:cNvSpPr/>
            <p:nvPr/>
          </p:nvSpPr>
          <p:spPr>
            <a:xfrm>
              <a:off x="2131048" y="2439193"/>
              <a:ext cx="87752" cy="276512"/>
            </a:xfrm>
            <a:custGeom>
              <a:avLst/>
              <a:gdLst/>
              <a:ahLst/>
              <a:cxnLst/>
              <a:rect l="l" t="t" r="r" b="b"/>
              <a:pathLst>
                <a:path w="3727" h="11744" extrusionOk="0">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9"/>
            <p:cNvSpPr/>
            <p:nvPr/>
          </p:nvSpPr>
          <p:spPr>
            <a:xfrm>
              <a:off x="2242415" y="2441719"/>
              <a:ext cx="70782" cy="271462"/>
            </a:xfrm>
            <a:custGeom>
              <a:avLst/>
              <a:gdLst/>
              <a:ahLst/>
              <a:cxnLst/>
              <a:rect l="l" t="t" r="r" b="b"/>
              <a:pathLst>
                <a:path w="2882" h="11053" extrusionOk="0">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59"/>
          <p:cNvGrpSpPr/>
          <p:nvPr/>
        </p:nvGrpSpPr>
        <p:grpSpPr>
          <a:xfrm>
            <a:off x="758116" y="1563707"/>
            <a:ext cx="210576" cy="271681"/>
            <a:chOff x="913012" y="2421970"/>
            <a:chExt cx="272696" cy="351827"/>
          </a:xfrm>
        </p:grpSpPr>
        <p:sp>
          <p:nvSpPr>
            <p:cNvPr id="4181" name="Google Shape;4181;p59"/>
            <p:cNvSpPr/>
            <p:nvPr/>
          </p:nvSpPr>
          <p:spPr>
            <a:xfrm>
              <a:off x="913012" y="2421970"/>
              <a:ext cx="272696" cy="351827"/>
            </a:xfrm>
            <a:custGeom>
              <a:avLst/>
              <a:gdLst/>
              <a:ahLst/>
              <a:cxnLst/>
              <a:rect l="l" t="t" r="r" b="b"/>
              <a:pathLst>
                <a:path w="8574" h="11062" extrusionOk="0">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9"/>
            <p:cNvSpPr/>
            <p:nvPr/>
          </p:nvSpPr>
          <p:spPr>
            <a:xfrm>
              <a:off x="1028146" y="2491719"/>
              <a:ext cx="37880" cy="32918"/>
            </a:xfrm>
            <a:custGeom>
              <a:avLst/>
              <a:gdLst/>
              <a:ahLst/>
              <a:cxnLst/>
              <a:rect l="l" t="t" r="r" b="b"/>
              <a:pathLst>
                <a:path w="1191" h="1035" extrusionOk="0">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9"/>
            <p:cNvSpPr/>
            <p:nvPr/>
          </p:nvSpPr>
          <p:spPr>
            <a:xfrm>
              <a:off x="952769" y="2687447"/>
              <a:ext cx="16316" cy="16316"/>
            </a:xfrm>
            <a:custGeom>
              <a:avLst/>
              <a:gdLst/>
              <a:ahLst/>
              <a:cxnLst/>
              <a:rect l="l" t="t" r="r" b="b"/>
              <a:pathLst>
                <a:path w="513" h="513" extrusionOk="0">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9"/>
            <p:cNvSpPr/>
            <p:nvPr/>
          </p:nvSpPr>
          <p:spPr>
            <a:xfrm>
              <a:off x="1130368" y="2687447"/>
              <a:ext cx="15934" cy="16316"/>
            </a:xfrm>
            <a:custGeom>
              <a:avLst/>
              <a:gdLst/>
              <a:ahLst/>
              <a:cxnLst/>
              <a:rect l="l" t="t" r="r" b="b"/>
              <a:pathLst>
                <a:path w="501" h="513" extrusionOk="0">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59"/>
          <p:cNvGrpSpPr/>
          <p:nvPr/>
        </p:nvGrpSpPr>
        <p:grpSpPr>
          <a:xfrm>
            <a:off x="1633814" y="2438940"/>
            <a:ext cx="197412" cy="271386"/>
            <a:chOff x="2274743" y="2422352"/>
            <a:chExt cx="255649" cy="351445"/>
          </a:xfrm>
        </p:grpSpPr>
        <p:sp>
          <p:nvSpPr>
            <p:cNvPr id="4186" name="Google Shape;4186;p59"/>
            <p:cNvSpPr/>
            <p:nvPr/>
          </p:nvSpPr>
          <p:spPr>
            <a:xfrm>
              <a:off x="2274743" y="2422352"/>
              <a:ext cx="255649" cy="351445"/>
            </a:xfrm>
            <a:custGeom>
              <a:avLst/>
              <a:gdLst/>
              <a:ahLst/>
              <a:cxnLst/>
              <a:rect l="l" t="t" r="r" b="b"/>
              <a:pathLst>
                <a:path w="8038" h="11050" extrusionOk="0">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9"/>
            <p:cNvSpPr/>
            <p:nvPr/>
          </p:nvSpPr>
          <p:spPr>
            <a:xfrm>
              <a:off x="2347831" y="2600714"/>
              <a:ext cx="71975" cy="75378"/>
            </a:xfrm>
            <a:custGeom>
              <a:avLst/>
              <a:gdLst/>
              <a:ahLst/>
              <a:cxnLst/>
              <a:rect l="l" t="t" r="r" b="b"/>
              <a:pathLst>
                <a:path w="2263" h="2370" extrusionOk="0">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9"/>
            <p:cNvSpPr/>
            <p:nvPr/>
          </p:nvSpPr>
          <p:spPr>
            <a:xfrm>
              <a:off x="2408801" y="2546964"/>
              <a:ext cx="43573" cy="93539"/>
            </a:xfrm>
            <a:custGeom>
              <a:avLst/>
              <a:gdLst/>
              <a:ahLst/>
              <a:cxnLst/>
              <a:rect l="l" t="t" r="r" b="b"/>
              <a:pathLst>
                <a:path w="1370" h="2941" extrusionOk="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59"/>
          <p:cNvGrpSpPr/>
          <p:nvPr/>
        </p:nvGrpSpPr>
        <p:grpSpPr>
          <a:xfrm>
            <a:off x="1190602" y="3737447"/>
            <a:ext cx="200334" cy="270821"/>
            <a:chOff x="1835485" y="2422352"/>
            <a:chExt cx="259433" cy="350714"/>
          </a:xfrm>
        </p:grpSpPr>
        <p:sp>
          <p:nvSpPr>
            <p:cNvPr id="4190" name="Google Shape;4190;p59"/>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9"/>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9"/>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9"/>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9"/>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9"/>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9"/>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59"/>
          <p:cNvGrpSpPr/>
          <p:nvPr/>
        </p:nvGrpSpPr>
        <p:grpSpPr>
          <a:xfrm>
            <a:off x="1628558" y="2004298"/>
            <a:ext cx="207923" cy="271853"/>
            <a:chOff x="1367060" y="2422129"/>
            <a:chExt cx="269261" cy="352050"/>
          </a:xfrm>
        </p:grpSpPr>
        <p:sp>
          <p:nvSpPr>
            <p:cNvPr id="4198" name="Google Shape;4198;p59"/>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9"/>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9"/>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9"/>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9"/>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9"/>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9"/>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9"/>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9"/>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9"/>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9"/>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9"/>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9"/>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9"/>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2" name="Google Shape;4212;p59"/>
          <p:cNvSpPr/>
          <p:nvPr/>
        </p:nvSpPr>
        <p:spPr>
          <a:xfrm>
            <a:off x="7271539" y="1563612"/>
            <a:ext cx="277833" cy="276233"/>
          </a:xfrm>
          <a:custGeom>
            <a:avLst/>
            <a:gdLst/>
            <a:ahLst/>
            <a:cxnLst/>
            <a:rect l="l" t="t" r="r" b="b"/>
            <a:pathLst>
              <a:path w="11110" h="11046" extrusionOk="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3" name="Google Shape;4213;p59"/>
          <p:cNvGrpSpPr/>
          <p:nvPr/>
        </p:nvGrpSpPr>
        <p:grpSpPr>
          <a:xfrm>
            <a:off x="7709803" y="2015275"/>
            <a:ext cx="279918" cy="246306"/>
            <a:chOff x="6627639" y="2443884"/>
            <a:chExt cx="355993" cy="313247"/>
          </a:xfrm>
        </p:grpSpPr>
        <p:sp>
          <p:nvSpPr>
            <p:cNvPr id="4214" name="Google Shape;4214;p59"/>
            <p:cNvSpPr/>
            <p:nvPr/>
          </p:nvSpPr>
          <p:spPr>
            <a:xfrm>
              <a:off x="6627639" y="2444266"/>
              <a:ext cx="92807" cy="87941"/>
            </a:xfrm>
            <a:custGeom>
              <a:avLst/>
              <a:gdLst/>
              <a:ahLst/>
              <a:cxnLst/>
              <a:rect l="l" t="t" r="r" b="b"/>
              <a:pathLst>
                <a:path w="2918" h="2765" extrusionOk="0">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9"/>
            <p:cNvSpPr/>
            <p:nvPr/>
          </p:nvSpPr>
          <p:spPr>
            <a:xfrm>
              <a:off x="6891589" y="2443884"/>
              <a:ext cx="92044" cy="86446"/>
            </a:xfrm>
            <a:custGeom>
              <a:avLst/>
              <a:gdLst/>
              <a:ahLst/>
              <a:cxnLst/>
              <a:rect l="l" t="t" r="r" b="b"/>
              <a:pathLst>
                <a:path w="2894" h="2718" extrusionOk="0">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9"/>
            <p:cNvSpPr/>
            <p:nvPr/>
          </p:nvSpPr>
          <p:spPr>
            <a:xfrm>
              <a:off x="6662498" y="2512201"/>
              <a:ext cx="288185" cy="244930"/>
            </a:xfrm>
            <a:custGeom>
              <a:avLst/>
              <a:gdLst/>
              <a:ahLst/>
              <a:cxnLst/>
              <a:rect l="l" t="t" r="r" b="b"/>
              <a:pathLst>
                <a:path w="9061" h="7701" extrusionOk="0">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59"/>
          <p:cNvGrpSpPr/>
          <p:nvPr/>
        </p:nvGrpSpPr>
        <p:grpSpPr>
          <a:xfrm>
            <a:off x="6404324" y="1592442"/>
            <a:ext cx="276341" cy="218572"/>
            <a:chOff x="6183451" y="2462140"/>
            <a:chExt cx="351445" cy="277976"/>
          </a:xfrm>
        </p:grpSpPr>
        <p:sp>
          <p:nvSpPr>
            <p:cNvPr id="4218" name="Google Shape;4218;p59"/>
            <p:cNvSpPr/>
            <p:nvPr/>
          </p:nvSpPr>
          <p:spPr>
            <a:xfrm>
              <a:off x="6315251" y="2514777"/>
              <a:ext cx="120446" cy="10241"/>
            </a:xfrm>
            <a:custGeom>
              <a:avLst/>
              <a:gdLst/>
              <a:ahLst/>
              <a:cxnLst/>
              <a:rect l="l" t="t" r="r" b="b"/>
              <a:pathLst>
                <a:path w="3787" h="322" extrusionOk="0">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9"/>
            <p:cNvSpPr/>
            <p:nvPr/>
          </p:nvSpPr>
          <p:spPr>
            <a:xfrm>
              <a:off x="6274349" y="2514777"/>
              <a:ext cx="27670" cy="10241"/>
            </a:xfrm>
            <a:custGeom>
              <a:avLst/>
              <a:gdLst/>
              <a:ahLst/>
              <a:cxnLst/>
              <a:rect l="l" t="t" r="r" b="b"/>
              <a:pathLst>
                <a:path w="870" h="322" extrusionOk="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9"/>
            <p:cNvSpPr/>
            <p:nvPr/>
          </p:nvSpPr>
          <p:spPr>
            <a:xfrm>
              <a:off x="6274349" y="2672307"/>
              <a:ext cx="64405" cy="10623"/>
            </a:xfrm>
            <a:custGeom>
              <a:avLst/>
              <a:gdLst/>
              <a:ahLst/>
              <a:cxnLst/>
              <a:rect l="l" t="t" r="r" b="b"/>
              <a:pathLst>
                <a:path w="2025" h="334" extrusionOk="0">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9"/>
            <p:cNvSpPr/>
            <p:nvPr/>
          </p:nvSpPr>
          <p:spPr>
            <a:xfrm>
              <a:off x="6274731" y="2619670"/>
              <a:ext cx="85619" cy="10623"/>
            </a:xfrm>
            <a:custGeom>
              <a:avLst/>
              <a:gdLst/>
              <a:ahLst/>
              <a:cxnLst/>
              <a:rect l="l" t="t" r="r" b="b"/>
              <a:pathLst>
                <a:path w="2692" h="334" extrusionOk="0">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9"/>
            <p:cNvSpPr/>
            <p:nvPr/>
          </p:nvSpPr>
          <p:spPr>
            <a:xfrm>
              <a:off x="6274731" y="2567383"/>
              <a:ext cx="122704" cy="10273"/>
            </a:xfrm>
            <a:custGeom>
              <a:avLst/>
              <a:gdLst/>
              <a:ahLst/>
              <a:cxnLst/>
              <a:rect l="l" t="t" r="r" b="b"/>
              <a:pathLst>
                <a:path w="3858" h="323" extrusionOk="0">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9"/>
            <p:cNvSpPr/>
            <p:nvPr/>
          </p:nvSpPr>
          <p:spPr>
            <a:xfrm>
              <a:off x="6183451" y="2462140"/>
              <a:ext cx="339709" cy="277976"/>
            </a:xfrm>
            <a:custGeom>
              <a:avLst/>
              <a:gdLst/>
              <a:ahLst/>
              <a:cxnLst/>
              <a:rect l="l" t="t" r="r" b="b"/>
              <a:pathLst>
                <a:path w="10681" h="8740" extrusionOk="0">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9"/>
            <p:cNvSpPr/>
            <p:nvPr/>
          </p:nvSpPr>
          <p:spPr>
            <a:xfrm>
              <a:off x="6367888" y="2552562"/>
              <a:ext cx="167008" cy="132627"/>
            </a:xfrm>
            <a:custGeom>
              <a:avLst/>
              <a:gdLst/>
              <a:ahLst/>
              <a:cxnLst/>
              <a:rect l="l" t="t" r="r" b="b"/>
              <a:pathLst>
                <a:path w="5251" h="4170" extrusionOk="0">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59"/>
          <p:cNvGrpSpPr/>
          <p:nvPr/>
        </p:nvGrpSpPr>
        <p:grpSpPr>
          <a:xfrm>
            <a:off x="6841403" y="1567546"/>
            <a:ext cx="277842" cy="268364"/>
            <a:chOff x="5735477" y="2429858"/>
            <a:chExt cx="353354" cy="341299"/>
          </a:xfrm>
        </p:grpSpPr>
        <p:sp>
          <p:nvSpPr>
            <p:cNvPr id="4226" name="Google Shape;4226;p59"/>
            <p:cNvSpPr/>
            <p:nvPr/>
          </p:nvSpPr>
          <p:spPr>
            <a:xfrm>
              <a:off x="5824468" y="2594703"/>
              <a:ext cx="176359" cy="76968"/>
            </a:xfrm>
            <a:custGeom>
              <a:avLst/>
              <a:gdLst/>
              <a:ahLst/>
              <a:cxnLst/>
              <a:rect l="l" t="t" r="r" b="b"/>
              <a:pathLst>
                <a:path w="5545" h="2420" extrusionOk="0">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9"/>
            <p:cNvSpPr/>
            <p:nvPr/>
          </p:nvSpPr>
          <p:spPr>
            <a:xfrm>
              <a:off x="5735477" y="2429858"/>
              <a:ext cx="353354" cy="126202"/>
            </a:xfrm>
            <a:custGeom>
              <a:avLst/>
              <a:gdLst/>
              <a:ahLst/>
              <a:cxnLst/>
              <a:rect l="l" t="t" r="r" b="b"/>
              <a:pathLst>
                <a:path w="11110" h="3968" extrusionOk="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9"/>
            <p:cNvSpPr/>
            <p:nvPr/>
          </p:nvSpPr>
          <p:spPr>
            <a:xfrm>
              <a:off x="5762384" y="2464271"/>
              <a:ext cx="134440" cy="72102"/>
            </a:xfrm>
            <a:custGeom>
              <a:avLst/>
              <a:gdLst/>
              <a:ahLst/>
              <a:cxnLst/>
              <a:rect l="l" t="t" r="r" b="b"/>
              <a:pathLst>
                <a:path w="4227" h="2267" extrusionOk="0">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9"/>
            <p:cNvSpPr/>
            <p:nvPr/>
          </p:nvSpPr>
          <p:spPr>
            <a:xfrm>
              <a:off x="5928247" y="2463921"/>
              <a:ext cx="134821" cy="70957"/>
            </a:xfrm>
            <a:custGeom>
              <a:avLst/>
              <a:gdLst/>
              <a:ahLst/>
              <a:cxnLst/>
              <a:rect l="l" t="t" r="r" b="b"/>
              <a:pathLst>
                <a:path w="4239" h="2231" extrusionOk="0">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9"/>
            <p:cNvSpPr/>
            <p:nvPr/>
          </p:nvSpPr>
          <p:spPr>
            <a:xfrm>
              <a:off x="5966859" y="2655642"/>
              <a:ext cx="28434" cy="113258"/>
            </a:xfrm>
            <a:custGeom>
              <a:avLst/>
              <a:gdLst/>
              <a:ahLst/>
              <a:cxnLst/>
              <a:rect l="l" t="t" r="r" b="b"/>
              <a:pathLst>
                <a:path w="894" h="3561" extrusionOk="0">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9"/>
            <p:cNvSpPr/>
            <p:nvPr/>
          </p:nvSpPr>
          <p:spPr>
            <a:xfrm>
              <a:off x="6054704" y="2499988"/>
              <a:ext cx="27670" cy="271169"/>
            </a:xfrm>
            <a:custGeom>
              <a:avLst/>
              <a:gdLst/>
              <a:ahLst/>
              <a:cxnLst/>
              <a:rect l="l" t="t" r="r" b="b"/>
              <a:pathLst>
                <a:path w="870" h="8526" extrusionOk="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9"/>
          <p:cNvGrpSpPr/>
          <p:nvPr/>
        </p:nvGrpSpPr>
        <p:grpSpPr>
          <a:xfrm>
            <a:off x="6394362" y="2037729"/>
            <a:ext cx="296267" cy="201399"/>
            <a:chOff x="5283337" y="2478774"/>
            <a:chExt cx="358633" cy="243913"/>
          </a:xfrm>
        </p:grpSpPr>
        <p:sp>
          <p:nvSpPr>
            <p:cNvPr id="4233" name="Google Shape;4233;p59"/>
            <p:cNvSpPr/>
            <p:nvPr/>
          </p:nvSpPr>
          <p:spPr>
            <a:xfrm>
              <a:off x="5386735" y="2511056"/>
              <a:ext cx="21596" cy="20387"/>
            </a:xfrm>
            <a:custGeom>
              <a:avLst/>
              <a:gdLst/>
              <a:ahLst/>
              <a:cxnLst/>
              <a:rect l="l" t="t" r="r" b="b"/>
              <a:pathLst>
                <a:path w="679" h="641" extrusionOk="0">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9"/>
            <p:cNvSpPr/>
            <p:nvPr/>
          </p:nvSpPr>
          <p:spPr>
            <a:xfrm>
              <a:off x="5321599" y="2575811"/>
              <a:ext cx="21977" cy="20387"/>
            </a:xfrm>
            <a:custGeom>
              <a:avLst/>
              <a:gdLst/>
              <a:ahLst/>
              <a:cxnLst/>
              <a:rect l="l" t="t" r="r" b="b"/>
              <a:pathLst>
                <a:path w="691" h="641" extrusionOk="0">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9"/>
            <p:cNvSpPr/>
            <p:nvPr/>
          </p:nvSpPr>
          <p:spPr>
            <a:xfrm>
              <a:off x="5386735" y="2575811"/>
              <a:ext cx="21596" cy="20387"/>
            </a:xfrm>
            <a:custGeom>
              <a:avLst/>
              <a:gdLst/>
              <a:ahLst/>
              <a:cxnLst/>
              <a:rect l="l" t="t" r="r" b="b"/>
              <a:pathLst>
                <a:path w="679" h="641" extrusionOk="0">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9"/>
            <p:cNvSpPr/>
            <p:nvPr/>
          </p:nvSpPr>
          <p:spPr>
            <a:xfrm>
              <a:off x="5321599" y="2511056"/>
              <a:ext cx="21977" cy="20387"/>
            </a:xfrm>
            <a:custGeom>
              <a:avLst/>
              <a:gdLst/>
              <a:ahLst/>
              <a:cxnLst/>
              <a:rect l="l" t="t" r="r" b="b"/>
              <a:pathLst>
                <a:path w="691" h="641" extrusionOk="0">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9"/>
            <p:cNvSpPr/>
            <p:nvPr/>
          </p:nvSpPr>
          <p:spPr>
            <a:xfrm>
              <a:off x="5522670" y="2520916"/>
              <a:ext cx="17079" cy="15457"/>
            </a:xfrm>
            <a:custGeom>
              <a:avLst/>
              <a:gdLst/>
              <a:ahLst/>
              <a:cxnLst/>
              <a:rect l="l" t="t" r="r" b="b"/>
              <a:pathLst>
                <a:path w="537" h="486" extrusionOk="0">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9"/>
            <p:cNvSpPr/>
            <p:nvPr/>
          </p:nvSpPr>
          <p:spPr>
            <a:xfrm>
              <a:off x="5473054" y="2570531"/>
              <a:ext cx="16698" cy="15839"/>
            </a:xfrm>
            <a:custGeom>
              <a:avLst/>
              <a:gdLst/>
              <a:ahLst/>
              <a:cxnLst/>
              <a:rect l="l" t="t" r="r" b="b"/>
              <a:pathLst>
                <a:path w="525" h="498" extrusionOk="0">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9"/>
            <p:cNvSpPr/>
            <p:nvPr/>
          </p:nvSpPr>
          <p:spPr>
            <a:xfrm>
              <a:off x="5522670" y="2570531"/>
              <a:ext cx="17079" cy="15839"/>
            </a:xfrm>
            <a:custGeom>
              <a:avLst/>
              <a:gdLst/>
              <a:ahLst/>
              <a:cxnLst/>
              <a:rect l="l" t="t" r="r" b="b"/>
              <a:pathLst>
                <a:path w="537" h="498" extrusionOk="0">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9"/>
            <p:cNvSpPr/>
            <p:nvPr/>
          </p:nvSpPr>
          <p:spPr>
            <a:xfrm>
              <a:off x="5473054" y="2520916"/>
              <a:ext cx="16698" cy="15457"/>
            </a:xfrm>
            <a:custGeom>
              <a:avLst/>
              <a:gdLst/>
              <a:ahLst/>
              <a:cxnLst/>
              <a:rect l="l" t="t" r="r" b="b"/>
              <a:pathLst>
                <a:path w="525" h="486" extrusionOk="0">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9"/>
            <p:cNvSpPr/>
            <p:nvPr/>
          </p:nvSpPr>
          <p:spPr>
            <a:xfrm>
              <a:off x="5343926" y="2638594"/>
              <a:ext cx="95860" cy="10623"/>
            </a:xfrm>
            <a:custGeom>
              <a:avLst/>
              <a:gdLst/>
              <a:ahLst/>
              <a:cxnLst/>
              <a:rect l="l" t="t" r="r" b="b"/>
              <a:pathLst>
                <a:path w="3014" h="334" extrusionOk="0">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9"/>
            <p:cNvSpPr/>
            <p:nvPr/>
          </p:nvSpPr>
          <p:spPr>
            <a:xfrm>
              <a:off x="5343926" y="2689323"/>
              <a:ext cx="20482" cy="10655"/>
            </a:xfrm>
            <a:custGeom>
              <a:avLst/>
              <a:gdLst/>
              <a:ahLst/>
              <a:cxnLst/>
              <a:rect l="l" t="t" r="r" b="b"/>
              <a:pathLst>
                <a:path w="644" h="335" extrusionOk="0">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9"/>
            <p:cNvSpPr/>
            <p:nvPr/>
          </p:nvSpPr>
          <p:spPr>
            <a:xfrm>
              <a:off x="5378021" y="2689323"/>
              <a:ext cx="61765" cy="10655"/>
            </a:xfrm>
            <a:custGeom>
              <a:avLst/>
              <a:gdLst/>
              <a:ahLst/>
              <a:cxnLst/>
              <a:rect l="l" t="t" r="r" b="b"/>
              <a:pathLst>
                <a:path w="1942" h="335" extrusionOk="0">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9"/>
            <p:cNvSpPr/>
            <p:nvPr/>
          </p:nvSpPr>
          <p:spPr>
            <a:xfrm>
              <a:off x="5343926" y="2663975"/>
              <a:ext cx="95860" cy="10241"/>
            </a:xfrm>
            <a:custGeom>
              <a:avLst/>
              <a:gdLst/>
              <a:ahLst/>
              <a:cxnLst/>
              <a:rect l="l" t="t" r="r" b="b"/>
              <a:pathLst>
                <a:path w="3014" h="322" extrusionOk="0">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9"/>
            <p:cNvSpPr/>
            <p:nvPr/>
          </p:nvSpPr>
          <p:spPr>
            <a:xfrm>
              <a:off x="5283337" y="2478774"/>
              <a:ext cx="287072" cy="149229"/>
            </a:xfrm>
            <a:custGeom>
              <a:avLst/>
              <a:gdLst/>
              <a:ahLst/>
              <a:cxnLst/>
              <a:rect l="l" t="t" r="r" b="b"/>
              <a:pathLst>
                <a:path w="9026" h="4692" extrusionOk="0">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9"/>
            <p:cNvSpPr/>
            <p:nvPr/>
          </p:nvSpPr>
          <p:spPr>
            <a:xfrm>
              <a:off x="5336356" y="2524987"/>
              <a:ext cx="56836" cy="56836"/>
            </a:xfrm>
            <a:custGeom>
              <a:avLst/>
              <a:gdLst/>
              <a:ahLst/>
              <a:cxnLst/>
              <a:rect l="l" t="t" r="r" b="b"/>
              <a:pathLst>
                <a:path w="1787" h="1787" extrusionOk="0">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9"/>
            <p:cNvSpPr/>
            <p:nvPr/>
          </p:nvSpPr>
          <p:spPr>
            <a:xfrm>
              <a:off x="5486699" y="2534083"/>
              <a:ext cx="38643" cy="39025"/>
            </a:xfrm>
            <a:custGeom>
              <a:avLst/>
              <a:gdLst/>
              <a:ahLst/>
              <a:cxnLst/>
              <a:rect l="l" t="t" r="r" b="b"/>
              <a:pathLst>
                <a:path w="1215" h="1227" extrusionOk="0">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9"/>
            <p:cNvSpPr/>
            <p:nvPr/>
          </p:nvSpPr>
          <p:spPr>
            <a:xfrm>
              <a:off x="5466248" y="2638594"/>
              <a:ext cx="61384" cy="61765"/>
            </a:xfrm>
            <a:custGeom>
              <a:avLst/>
              <a:gdLst/>
              <a:ahLst/>
              <a:cxnLst/>
              <a:rect l="l" t="t" r="r" b="b"/>
              <a:pathLst>
                <a:path w="1930" h="1942" extrusionOk="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9"/>
            <p:cNvSpPr/>
            <p:nvPr/>
          </p:nvSpPr>
          <p:spPr>
            <a:xfrm>
              <a:off x="5316287" y="2582458"/>
              <a:ext cx="325683" cy="140228"/>
            </a:xfrm>
            <a:custGeom>
              <a:avLst/>
              <a:gdLst/>
              <a:ahLst/>
              <a:cxnLst/>
              <a:rect l="l" t="t" r="r" b="b"/>
              <a:pathLst>
                <a:path w="10240" h="4409" extrusionOk="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59"/>
          <p:cNvGrpSpPr/>
          <p:nvPr/>
        </p:nvGrpSpPr>
        <p:grpSpPr>
          <a:xfrm>
            <a:off x="5086591" y="1600032"/>
            <a:ext cx="284694" cy="203392"/>
            <a:chOff x="7964753" y="2470823"/>
            <a:chExt cx="362068" cy="258670"/>
          </a:xfrm>
        </p:grpSpPr>
        <p:sp>
          <p:nvSpPr>
            <p:cNvPr id="4251" name="Google Shape;4251;p59"/>
            <p:cNvSpPr/>
            <p:nvPr/>
          </p:nvSpPr>
          <p:spPr>
            <a:xfrm>
              <a:off x="8196898" y="2562358"/>
              <a:ext cx="33363" cy="49012"/>
            </a:xfrm>
            <a:custGeom>
              <a:avLst/>
              <a:gdLst/>
              <a:ahLst/>
              <a:cxnLst/>
              <a:rect l="l" t="t" r="r" b="b"/>
              <a:pathLst>
                <a:path w="1049" h="1541" extrusionOk="0">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9"/>
            <p:cNvSpPr/>
            <p:nvPr/>
          </p:nvSpPr>
          <p:spPr>
            <a:xfrm>
              <a:off x="8162421" y="2529471"/>
              <a:ext cx="51174" cy="21309"/>
            </a:xfrm>
            <a:custGeom>
              <a:avLst/>
              <a:gdLst/>
              <a:ahLst/>
              <a:cxnLst/>
              <a:rect l="l" t="t" r="r" b="b"/>
              <a:pathLst>
                <a:path w="1609" h="670" extrusionOk="0">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9"/>
            <p:cNvSpPr/>
            <p:nvPr/>
          </p:nvSpPr>
          <p:spPr>
            <a:xfrm>
              <a:off x="8241966" y="2551258"/>
              <a:ext cx="47739" cy="30565"/>
            </a:xfrm>
            <a:custGeom>
              <a:avLst/>
              <a:gdLst/>
              <a:ahLst/>
              <a:cxnLst/>
              <a:rect l="l" t="t" r="r" b="b"/>
              <a:pathLst>
                <a:path w="1501" h="961" extrusionOk="0">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9"/>
            <p:cNvSpPr/>
            <p:nvPr/>
          </p:nvSpPr>
          <p:spPr>
            <a:xfrm>
              <a:off x="8060582" y="2586720"/>
              <a:ext cx="33713" cy="48884"/>
            </a:xfrm>
            <a:custGeom>
              <a:avLst/>
              <a:gdLst/>
              <a:ahLst/>
              <a:cxnLst/>
              <a:rect l="l" t="t" r="r" b="b"/>
              <a:pathLst>
                <a:path w="1060" h="1537" extrusionOk="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9"/>
            <p:cNvSpPr/>
            <p:nvPr/>
          </p:nvSpPr>
          <p:spPr>
            <a:xfrm>
              <a:off x="7999612" y="2581568"/>
              <a:ext cx="49266" cy="22582"/>
            </a:xfrm>
            <a:custGeom>
              <a:avLst/>
              <a:gdLst/>
              <a:ahLst/>
              <a:cxnLst/>
              <a:rect l="l" t="t" r="r" b="b"/>
              <a:pathLst>
                <a:path w="1549" h="710" extrusionOk="0">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9"/>
            <p:cNvSpPr/>
            <p:nvPr/>
          </p:nvSpPr>
          <p:spPr>
            <a:xfrm>
              <a:off x="8080651" y="2557873"/>
              <a:ext cx="48121" cy="28879"/>
            </a:xfrm>
            <a:custGeom>
              <a:avLst/>
              <a:gdLst/>
              <a:ahLst/>
              <a:cxnLst/>
              <a:rect l="l" t="t" r="r" b="b"/>
              <a:pathLst>
                <a:path w="1513" h="908" extrusionOk="0">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9"/>
            <p:cNvSpPr/>
            <p:nvPr/>
          </p:nvSpPr>
          <p:spPr>
            <a:xfrm>
              <a:off x="7964753" y="2497698"/>
              <a:ext cx="269675" cy="231795"/>
            </a:xfrm>
            <a:custGeom>
              <a:avLst/>
              <a:gdLst/>
              <a:ahLst/>
              <a:cxnLst/>
              <a:rect l="l" t="t" r="r" b="b"/>
              <a:pathLst>
                <a:path w="8479" h="7288" extrusionOk="0">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9"/>
            <p:cNvSpPr/>
            <p:nvPr/>
          </p:nvSpPr>
          <p:spPr>
            <a:xfrm>
              <a:off x="8045792" y="2634650"/>
              <a:ext cx="84124" cy="55850"/>
            </a:xfrm>
            <a:custGeom>
              <a:avLst/>
              <a:gdLst/>
              <a:ahLst/>
              <a:cxnLst/>
              <a:rect l="l" t="t" r="r" b="b"/>
              <a:pathLst>
                <a:path w="2645" h="1756" extrusionOk="0">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9"/>
            <p:cNvSpPr/>
            <p:nvPr/>
          </p:nvSpPr>
          <p:spPr>
            <a:xfrm>
              <a:off x="8145787" y="2470823"/>
              <a:ext cx="181034" cy="231795"/>
            </a:xfrm>
            <a:custGeom>
              <a:avLst/>
              <a:gdLst/>
              <a:ahLst/>
              <a:cxnLst/>
              <a:rect l="l" t="t" r="r" b="b"/>
              <a:pathLst>
                <a:path w="5692" h="7288" extrusionOk="0">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59"/>
          <p:cNvGrpSpPr/>
          <p:nvPr/>
        </p:nvGrpSpPr>
        <p:grpSpPr>
          <a:xfrm>
            <a:off x="726249" y="2436902"/>
            <a:ext cx="274309" cy="275463"/>
            <a:chOff x="3972749" y="2894211"/>
            <a:chExt cx="355230" cy="356725"/>
          </a:xfrm>
        </p:grpSpPr>
        <p:sp>
          <p:nvSpPr>
            <p:cNvPr id="4261" name="Google Shape;4261;p59"/>
            <p:cNvSpPr/>
            <p:nvPr/>
          </p:nvSpPr>
          <p:spPr>
            <a:xfrm>
              <a:off x="3973512" y="3208508"/>
              <a:ext cx="351795" cy="10623"/>
            </a:xfrm>
            <a:custGeom>
              <a:avLst/>
              <a:gdLst/>
              <a:ahLst/>
              <a:cxnLst/>
              <a:rect l="l" t="t" r="r" b="b"/>
              <a:pathLst>
                <a:path w="11061" h="334" extrusionOk="0">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9"/>
            <p:cNvSpPr/>
            <p:nvPr/>
          </p:nvSpPr>
          <p:spPr>
            <a:xfrm>
              <a:off x="4116253" y="3052091"/>
              <a:ext cx="142804" cy="140546"/>
            </a:xfrm>
            <a:custGeom>
              <a:avLst/>
              <a:gdLst/>
              <a:ahLst/>
              <a:cxnLst/>
              <a:rect l="l" t="t" r="r" b="b"/>
              <a:pathLst>
                <a:path w="4490" h="4419" extrusionOk="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9"/>
            <p:cNvSpPr/>
            <p:nvPr/>
          </p:nvSpPr>
          <p:spPr>
            <a:xfrm>
              <a:off x="3995839" y="2992647"/>
              <a:ext cx="54927" cy="37148"/>
            </a:xfrm>
            <a:custGeom>
              <a:avLst/>
              <a:gdLst/>
              <a:ahLst/>
              <a:cxnLst/>
              <a:rect l="l" t="t" r="r" b="b"/>
              <a:pathLst>
                <a:path w="1727" h="1168" extrusionOk="0">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9"/>
            <p:cNvSpPr/>
            <p:nvPr/>
          </p:nvSpPr>
          <p:spPr>
            <a:xfrm>
              <a:off x="4249548" y="2992647"/>
              <a:ext cx="54959" cy="37148"/>
            </a:xfrm>
            <a:custGeom>
              <a:avLst/>
              <a:gdLst/>
              <a:ahLst/>
              <a:cxnLst/>
              <a:rect l="l" t="t" r="r" b="b"/>
              <a:pathLst>
                <a:path w="1728" h="1168" extrusionOk="0">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9"/>
            <p:cNvSpPr/>
            <p:nvPr/>
          </p:nvSpPr>
          <p:spPr>
            <a:xfrm>
              <a:off x="3972749" y="2894211"/>
              <a:ext cx="355230" cy="356725"/>
            </a:xfrm>
            <a:custGeom>
              <a:avLst/>
              <a:gdLst/>
              <a:ahLst/>
              <a:cxnLst/>
              <a:rect l="l" t="t" r="r" b="b"/>
              <a:pathLst>
                <a:path w="11169" h="11216" extrusionOk="0">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9"/>
          <p:cNvGrpSpPr/>
          <p:nvPr/>
        </p:nvGrpSpPr>
        <p:grpSpPr>
          <a:xfrm>
            <a:off x="2903706" y="2021343"/>
            <a:ext cx="274898" cy="237764"/>
            <a:chOff x="3527797" y="2918796"/>
            <a:chExt cx="355993" cy="307904"/>
          </a:xfrm>
        </p:grpSpPr>
        <p:sp>
          <p:nvSpPr>
            <p:cNvPr id="4267" name="Google Shape;4267;p59"/>
            <p:cNvSpPr/>
            <p:nvPr/>
          </p:nvSpPr>
          <p:spPr>
            <a:xfrm>
              <a:off x="3527797" y="2918796"/>
              <a:ext cx="355993" cy="307904"/>
            </a:xfrm>
            <a:custGeom>
              <a:avLst/>
              <a:gdLst/>
              <a:ahLst/>
              <a:cxnLst/>
              <a:rect l="l" t="t" r="r" b="b"/>
              <a:pathLst>
                <a:path w="11193" h="9681" extrusionOk="0">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9"/>
            <p:cNvSpPr/>
            <p:nvPr/>
          </p:nvSpPr>
          <p:spPr>
            <a:xfrm>
              <a:off x="3552414" y="3088826"/>
              <a:ext cx="52669" cy="52224"/>
            </a:xfrm>
            <a:custGeom>
              <a:avLst/>
              <a:gdLst/>
              <a:ahLst/>
              <a:cxnLst/>
              <a:rect l="l" t="t" r="r" b="b"/>
              <a:pathLst>
                <a:path w="1656" h="1642"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9"/>
            <p:cNvSpPr/>
            <p:nvPr/>
          </p:nvSpPr>
          <p:spPr>
            <a:xfrm>
              <a:off x="3552414" y="3153199"/>
              <a:ext cx="52669" cy="52256"/>
            </a:xfrm>
            <a:custGeom>
              <a:avLst/>
              <a:gdLst/>
              <a:ahLst/>
              <a:cxnLst/>
              <a:rect l="l" t="t" r="r" b="b"/>
              <a:pathLst>
                <a:path w="1656" h="1643" extrusionOk="0">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9"/>
            <p:cNvSpPr/>
            <p:nvPr/>
          </p:nvSpPr>
          <p:spPr>
            <a:xfrm>
              <a:off x="3616024" y="3153199"/>
              <a:ext cx="52287" cy="52256"/>
            </a:xfrm>
            <a:custGeom>
              <a:avLst/>
              <a:gdLst/>
              <a:ahLst/>
              <a:cxnLst/>
              <a:rect l="l" t="t" r="r" b="b"/>
              <a:pathLst>
                <a:path w="1644" h="1643" extrusionOk="0">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9"/>
            <p:cNvSpPr/>
            <p:nvPr/>
          </p:nvSpPr>
          <p:spPr>
            <a:xfrm>
              <a:off x="3679252" y="3153199"/>
              <a:ext cx="57217" cy="52256"/>
            </a:xfrm>
            <a:custGeom>
              <a:avLst/>
              <a:gdLst/>
              <a:ahLst/>
              <a:cxnLst/>
              <a:rect l="l" t="t" r="r" b="b"/>
              <a:pathLst>
                <a:path w="1799" h="1643" extrusionOk="0">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9"/>
            <p:cNvSpPr/>
            <p:nvPr/>
          </p:nvSpPr>
          <p:spPr>
            <a:xfrm>
              <a:off x="3742894" y="3153199"/>
              <a:ext cx="57185" cy="52256"/>
            </a:xfrm>
            <a:custGeom>
              <a:avLst/>
              <a:gdLst/>
              <a:ahLst/>
              <a:cxnLst/>
              <a:rect l="l" t="t" r="r" b="b"/>
              <a:pathLst>
                <a:path w="1798" h="1643" extrusionOk="0">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9"/>
            <p:cNvSpPr/>
            <p:nvPr/>
          </p:nvSpPr>
          <p:spPr>
            <a:xfrm>
              <a:off x="3806122" y="3088826"/>
              <a:ext cx="57217" cy="52224"/>
            </a:xfrm>
            <a:custGeom>
              <a:avLst/>
              <a:gdLst/>
              <a:ahLst/>
              <a:cxnLst/>
              <a:rect l="l" t="t" r="r" b="b"/>
              <a:pathLst>
                <a:path w="1799" h="1642"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9"/>
            <p:cNvSpPr/>
            <p:nvPr/>
          </p:nvSpPr>
          <p:spPr>
            <a:xfrm>
              <a:off x="3806122" y="3153199"/>
              <a:ext cx="57217" cy="52256"/>
            </a:xfrm>
            <a:custGeom>
              <a:avLst/>
              <a:gdLst/>
              <a:ahLst/>
              <a:cxnLst/>
              <a:rect l="l" t="t" r="r" b="b"/>
              <a:pathLst>
                <a:path w="1799" h="1643" extrusionOk="0">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9"/>
            <p:cNvSpPr/>
            <p:nvPr/>
          </p:nvSpPr>
          <p:spPr>
            <a:xfrm>
              <a:off x="3549742" y="2940392"/>
              <a:ext cx="107215" cy="72420"/>
            </a:xfrm>
            <a:custGeom>
              <a:avLst/>
              <a:gdLst/>
              <a:ahLst/>
              <a:cxnLst/>
              <a:rect l="l" t="t" r="r" b="b"/>
              <a:pathLst>
                <a:path w="3371" h="2277" extrusionOk="0">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9"/>
            <p:cNvSpPr/>
            <p:nvPr/>
          </p:nvSpPr>
          <p:spPr>
            <a:xfrm>
              <a:off x="3630050" y="2983551"/>
              <a:ext cx="93539" cy="73120"/>
            </a:xfrm>
            <a:custGeom>
              <a:avLst/>
              <a:gdLst/>
              <a:ahLst/>
              <a:cxnLst/>
              <a:rect l="l" t="t" r="r" b="b"/>
              <a:pathLst>
                <a:path w="2941" h="2299" extrusionOk="0">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59"/>
          <p:cNvGrpSpPr/>
          <p:nvPr/>
        </p:nvGrpSpPr>
        <p:grpSpPr>
          <a:xfrm>
            <a:off x="1153468" y="4181619"/>
            <a:ext cx="274603" cy="274603"/>
            <a:chOff x="2639038" y="2894942"/>
            <a:chExt cx="355612" cy="355612"/>
          </a:xfrm>
        </p:grpSpPr>
        <p:sp>
          <p:nvSpPr>
            <p:cNvPr id="4278" name="Google Shape;4278;p59"/>
            <p:cNvSpPr/>
            <p:nvPr/>
          </p:nvSpPr>
          <p:spPr>
            <a:xfrm>
              <a:off x="2748479" y="2894942"/>
              <a:ext cx="246171" cy="304119"/>
            </a:xfrm>
            <a:custGeom>
              <a:avLst/>
              <a:gdLst/>
              <a:ahLst/>
              <a:cxnLst/>
              <a:rect l="l" t="t" r="r" b="b"/>
              <a:pathLst>
                <a:path w="7740" h="9562" extrusionOk="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9"/>
            <p:cNvSpPr/>
            <p:nvPr/>
          </p:nvSpPr>
          <p:spPr>
            <a:xfrm>
              <a:off x="2639038" y="2945703"/>
              <a:ext cx="246552" cy="304851"/>
            </a:xfrm>
            <a:custGeom>
              <a:avLst/>
              <a:gdLst/>
              <a:ahLst/>
              <a:cxnLst/>
              <a:rect l="l" t="t" r="r" b="b"/>
              <a:pathLst>
                <a:path w="7752" h="9585" extrusionOk="0">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59"/>
          <p:cNvGrpSpPr/>
          <p:nvPr/>
        </p:nvGrpSpPr>
        <p:grpSpPr>
          <a:xfrm>
            <a:off x="6404024" y="2874797"/>
            <a:ext cx="276942" cy="263362"/>
            <a:chOff x="7066548" y="2912594"/>
            <a:chExt cx="352209" cy="334938"/>
          </a:xfrm>
        </p:grpSpPr>
        <p:sp>
          <p:nvSpPr>
            <p:cNvPr id="4281" name="Google Shape;4281;p59"/>
            <p:cNvSpPr/>
            <p:nvPr/>
          </p:nvSpPr>
          <p:spPr>
            <a:xfrm>
              <a:off x="7066548" y="2912594"/>
              <a:ext cx="219264" cy="266399"/>
            </a:xfrm>
            <a:custGeom>
              <a:avLst/>
              <a:gdLst/>
              <a:ahLst/>
              <a:cxnLst/>
              <a:rect l="l" t="t" r="r" b="b"/>
              <a:pathLst>
                <a:path w="6894" h="8376" extrusionOk="0">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9"/>
            <p:cNvSpPr/>
            <p:nvPr/>
          </p:nvSpPr>
          <p:spPr>
            <a:xfrm>
              <a:off x="7262690" y="2968571"/>
              <a:ext cx="156067" cy="278962"/>
            </a:xfrm>
            <a:custGeom>
              <a:avLst/>
              <a:gdLst/>
              <a:ahLst/>
              <a:cxnLst/>
              <a:rect l="l" t="t" r="r" b="b"/>
              <a:pathLst>
                <a:path w="4907" h="8771" extrusionOk="0">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9"/>
            <p:cNvSpPr/>
            <p:nvPr/>
          </p:nvSpPr>
          <p:spPr>
            <a:xfrm>
              <a:off x="7356610" y="3200843"/>
              <a:ext cx="58362" cy="24363"/>
            </a:xfrm>
            <a:custGeom>
              <a:avLst/>
              <a:gdLst/>
              <a:ahLst/>
              <a:cxnLst/>
              <a:rect l="l" t="t" r="r" b="b"/>
              <a:pathLst>
                <a:path w="1835" h="766" extrusionOk="0">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9"/>
            <p:cNvSpPr/>
            <p:nvPr/>
          </p:nvSpPr>
          <p:spPr>
            <a:xfrm>
              <a:off x="7068806" y="3188821"/>
              <a:ext cx="179539" cy="24617"/>
            </a:xfrm>
            <a:custGeom>
              <a:avLst/>
              <a:gdLst/>
              <a:ahLst/>
              <a:cxnLst/>
              <a:rect l="l" t="t" r="r" b="b"/>
              <a:pathLst>
                <a:path w="5645" h="774" extrusionOk="0">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9"/>
            <p:cNvSpPr/>
            <p:nvPr/>
          </p:nvSpPr>
          <p:spPr>
            <a:xfrm>
              <a:off x="7361158" y="3154726"/>
              <a:ext cx="49997" cy="20482"/>
            </a:xfrm>
            <a:custGeom>
              <a:avLst/>
              <a:gdLst/>
              <a:ahLst/>
              <a:cxnLst/>
              <a:rect l="l" t="t" r="r" b="b"/>
              <a:pathLst>
                <a:path w="1572" h="644" extrusionOk="0">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9"/>
            <p:cNvSpPr/>
            <p:nvPr/>
          </p:nvSpPr>
          <p:spPr>
            <a:xfrm>
              <a:off x="7155920" y="3139523"/>
              <a:ext cx="148084" cy="33045"/>
            </a:xfrm>
            <a:custGeom>
              <a:avLst/>
              <a:gdLst/>
              <a:ahLst/>
              <a:cxnLst/>
              <a:rect l="l" t="t" r="r" b="b"/>
              <a:pathLst>
                <a:path w="4656" h="1039" extrusionOk="0">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7" name="Google Shape;4287;p59"/>
          <p:cNvSpPr/>
          <p:nvPr/>
        </p:nvSpPr>
        <p:spPr>
          <a:xfrm>
            <a:off x="5083920" y="2005504"/>
            <a:ext cx="290037" cy="265850"/>
          </a:xfrm>
          <a:custGeom>
            <a:avLst/>
            <a:gdLst/>
            <a:ahLst/>
            <a:cxnLst/>
            <a:rect l="l" t="t" r="r" b="b"/>
            <a:pathLst>
              <a:path w="12265" h="11241" extrusionOk="0">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9"/>
          <p:cNvSpPr/>
          <p:nvPr/>
        </p:nvSpPr>
        <p:spPr>
          <a:xfrm>
            <a:off x="5962775" y="2456801"/>
            <a:ext cx="274913" cy="233796"/>
          </a:xfrm>
          <a:custGeom>
            <a:avLst/>
            <a:gdLst/>
            <a:ahLst/>
            <a:cxnLst/>
            <a:rect l="l" t="t" r="r" b="b"/>
            <a:pathLst>
              <a:path w="12277" h="10442" extrusionOk="0">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9" name="Google Shape;4289;p59"/>
          <p:cNvGrpSpPr/>
          <p:nvPr/>
        </p:nvGrpSpPr>
        <p:grpSpPr>
          <a:xfrm>
            <a:off x="8166967" y="2000258"/>
            <a:ext cx="241205" cy="276341"/>
            <a:chOff x="8003015" y="2904039"/>
            <a:chExt cx="306759" cy="351445"/>
          </a:xfrm>
        </p:grpSpPr>
        <p:sp>
          <p:nvSpPr>
            <p:cNvPr id="4290" name="Google Shape;4290;p59"/>
            <p:cNvSpPr/>
            <p:nvPr/>
          </p:nvSpPr>
          <p:spPr>
            <a:xfrm>
              <a:off x="8094263" y="2957439"/>
              <a:ext cx="30342" cy="30310"/>
            </a:xfrm>
            <a:custGeom>
              <a:avLst/>
              <a:gdLst/>
              <a:ahLst/>
              <a:cxnLst/>
              <a:rect l="l" t="t" r="r" b="b"/>
              <a:pathLst>
                <a:path w="954" h="953" extrusionOk="0">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59"/>
            <p:cNvSpPr/>
            <p:nvPr/>
          </p:nvSpPr>
          <p:spPr>
            <a:xfrm>
              <a:off x="8187420" y="2957439"/>
              <a:ext cx="30342" cy="30310"/>
            </a:xfrm>
            <a:custGeom>
              <a:avLst/>
              <a:gdLst/>
              <a:ahLst/>
              <a:cxnLst/>
              <a:rect l="l" t="t" r="r" b="b"/>
              <a:pathLst>
                <a:path w="954" h="953" extrusionOk="0">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9"/>
            <p:cNvSpPr/>
            <p:nvPr/>
          </p:nvSpPr>
          <p:spPr>
            <a:xfrm>
              <a:off x="8094263" y="3027856"/>
              <a:ext cx="30342" cy="30342"/>
            </a:xfrm>
            <a:custGeom>
              <a:avLst/>
              <a:gdLst/>
              <a:ahLst/>
              <a:cxnLst/>
              <a:rect l="l" t="t" r="r" b="b"/>
              <a:pathLst>
                <a:path w="954" h="954" extrusionOk="0">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9"/>
            <p:cNvSpPr/>
            <p:nvPr/>
          </p:nvSpPr>
          <p:spPr>
            <a:xfrm>
              <a:off x="8187420" y="3027856"/>
              <a:ext cx="30342" cy="30342"/>
            </a:xfrm>
            <a:custGeom>
              <a:avLst/>
              <a:gdLst/>
              <a:ahLst/>
              <a:cxnLst/>
              <a:rect l="l" t="t" r="r" b="b"/>
              <a:pathLst>
                <a:path w="954" h="954" extrusionOk="0">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59"/>
            <p:cNvSpPr/>
            <p:nvPr/>
          </p:nvSpPr>
          <p:spPr>
            <a:xfrm>
              <a:off x="8003015" y="3050214"/>
              <a:ext cx="306759" cy="205269"/>
            </a:xfrm>
            <a:custGeom>
              <a:avLst/>
              <a:gdLst/>
              <a:ahLst/>
              <a:cxnLst/>
              <a:rect l="l" t="t" r="r" b="b"/>
              <a:pathLst>
                <a:path w="9645" h="6454" extrusionOk="0">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9"/>
            <p:cNvSpPr/>
            <p:nvPr/>
          </p:nvSpPr>
          <p:spPr>
            <a:xfrm>
              <a:off x="8040131" y="2904039"/>
              <a:ext cx="230268" cy="132182"/>
            </a:xfrm>
            <a:custGeom>
              <a:avLst/>
              <a:gdLst/>
              <a:ahLst/>
              <a:cxnLst/>
              <a:rect l="l" t="t" r="r" b="b"/>
              <a:pathLst>
                <a:path w="7240" h="4156" extrusionOk="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9"/>
          <p:cNvGrpSpPr/>
          <p:nvPr/>
        </p:nvGrpSpPr>
        <p:grpSpPr>
          <a:xfrm>
            <a:off x="6397172" y="2428389"/>
            <a:ext cx="290646" cy="290621"/>
            <a:chOff x="5687770" y="2885496"/>
            <a:chExt cx="369638" cy="369606"/>
          </a:xfrm>
        </p:grpSpPr>
        <p:sp>
          <p:nvSpPr>
            <p:cNvPr id="4297" name="Google Shape;4297;p59"/>
            <p:cNvSpPr/>
            <p:nvPr/>
          </p:nvSpPr>
          <p:spPr>
            <a:xfrm>
              <a:off x="5772594" y="3003366"/>
              <a:ext cx="112113" cy="110872"/>
            </a:xfrm>
            <a:custGeom>
              <a:avLst/>
              <a:gdLst/>
              <a:ahLst/>
              <a:cxnLst/>
              <a:rect l="l" t="t" r="r" b="b"/>
              <a:pathLst>
                <a:path w="3525" h="3486" extrusionOk="0">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9"/>
            <p:cNvSpPr/>
            <p:nvPr/>
          </p:nvSpPr>
          <p:spPr>
            <a:xfrm>
              <a:off x="5800996" y="3031736"/>
              <a:ext cx="112113" cy="110904"/>
            </a:xfrm>
            <a:custGeom>
              <a:avLst/>
              <a:gdLst/>
              <a:ahLst/>
              <a:cxnLst/>
              <a:rect l="l" t="t" r="r" b="b"/>
              <a:pathLst>
                <a:path w="3525" h="3487" extrusionOk="0">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9"/>
            <p:cNvSpPr/>
            <p:nvPr/>
          </p:nvSpPr>
          <p:spPr>
            <a:xfrm>
              <a:off x="5829016" y="3141558"/>
              <a:ext cx="31455" cy="30247"/>
            </a:xfrm>
            <a:custGeom>
              <a:avLst/>
              <a:gdLst/>
              <a:ahLst/>
              <a:cxnLst/>
              <a:rect l="l" t="t" r="r" b="b"/>
              <a:pathLst>
                <a:path w="989" h="951" extrusionOk="0">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9"/>
            <p:cNvSpPr/>
            <p:nvPr/>
          </p:nvSpPr>
          <p:spPr>
            <a:xfrm>
              <a:off x="5866514" y="3060519"/>
              <a:ext cx="75378" cy="73788"/>
            </a:xfrm>
            <a:custGeom>
              <a:avLst/>
              <a:gdLst/>
              <a:ahLst/>
              <a:cxnLst/>
              <a:rect l="l" t="t" r="r" b="b"/>
              <a:pathLst>
                <a:path w="2370" h="2320" extrusionOk="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9"/>
            <p:cNvSpPr/>
            <p:nvPr/>
          </p:nvSpPr>
          <p:spPr>
            <a:xfrm>
              <a:off x="5687770" y="2885496"/>
              <a:ext cx="369638" cy="369606"/>
            </a:xfrm>
            <a:custGeom>
              <a:avLst/>
              <a:gdLst/>
              <a:ahLst/>
              <a:cxnLst/>
              <a:rect l="l" t="t" r="r" b="b"/>
              <a:pathLst>
                <a:path w="11622" h="11621" extrusionOk="0">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59"/>
            <p:cNvSpPr/>
            <p:nvPr/>
          </p:nvSpPr>
          <p:spPr>
            <a:xfrm>
              <a:off x="5737386" y="2968794"/>
              <a:ext cx="182942" cy="181416"/>
            </a:xfrm>
            <a:custGeom>
              <a:avLst/>
              <a:gdLst/>
              <a:ahLst/>
              <a:cxnLst/>
              <a:rect l="l" t="t" r="r" b="b"/>
              <a:pathLst>
                <a:path w="5752" h="5704" extrusionOk="0">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59"/>
            <p:cNvSpPr/>
            <p:nvPr/>
          </p:nvSpPr>
          <p:spPr>
            <a:xfrm>
              <a:off x="5793808" y="3024548"/>
              <a:ext cx="181797" cy="181320"/>
            </a:xfrm>
            <a:custGeom>
              <a:avLst/>
              <a:gdLst/>
              <a:ahLst/>
              <a:cxnLst/>
              <a:rect l="l" t="t" r="r" b="b"/>
              <a:pathLst>
                <a:path w="5716" h="5701" extrusionOk="0">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9"/>
            <p:cNvSpPr/>
            <p:nvPr/>
          </p:nvSpPr>
          <p:spPr>
            <a:xfrm>
              <a:off x="5964600" y="3015483"/>
              <a:ext cx="23122" cy="21882"/>
            </a:xfrm>
            <a:custGeom>
              <a:avLst/>
              <a:gdLst/>
              <a:ahLst/>
              <a:cxnLst/>
              <a:rect l="l" t="t" r="r" b="b"/>
              <a:pathLst>
                <a:path w="727" h="688" extrusionOk="0">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9"/>
            <p:cNvSpPr/>
            <p:nvPr/>
          </p:nvSpPr>
          <p:spPr>
            <a:xfrm>
              <a:off x="5935817" y="2986700"/>
              <a:ext cx="22741" cy="21119"/>
            </a:xfrm>
            <a:custGeom>
              <a:avLst/>
              <a:gdLst/>
              <a:ahLst/>
              <a:cxnLst/>
              <a:rect l="l" t="t" r="r" b="b"/>
              <a:pathLst>
                <a:path w="715" h="664" extrusionOk="0">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9"/>
            <p:cNvSpPr/>
            <p:nvPr/>
          </p:nvSpPr>
          <p:spPr>
            <a:xfrm>
              <a:off x="5906270" y="2957153"/>
              <a:ext cx="23504" cy="21914"/>
            </a:xfrm>
            <a:custGeom>
              <a:avLst/>
              <a:gdLst/>
              <a:ahLst/>
              <a:cxnLst/>
              <a:rect l="l" t="t" r="r" b="b"/>
              <a:pathLst>
                <a:path w="739" h="689" extrusionOk="0">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59"/>
          <p:cNvGrpSpPr/>
          <p:nvPr/>
        </p:nvGrpSpPr>
        <p:grpSpPr>
          <a:xfrm>
            <a:off x="3788339" y="3737447"/>
            <a:ext cx="263478" cy="277452"/>
            <a:chOff x="862283" y="4274771"/>
            <a:chExt cx="341204" cy="359301"/>
          </a:xfrm>
        </p:grpSpPr>
        <p:sp>
          <p:nvSpPr>
            <p:cNvPr id="4308" name="Google Shape;4308;p59"/>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9"/>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59"/>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59"/>
          <p:cNvGrpSpPr/>
          <p:nvPr/>
        </p:nvGrpSpPr>
        <p:grpSpPr>
          <a:xfrm>
            <a:off x="2027306" y="1568557"/>
            <a:ext cx="291830" cy="261979"/>
            <a:chOff x="1865381" y="4277506"/>
            <a:chExt cx="396131" cy="355612"/>
          </a:xfrm>
        </p:grpSpPr>
        <p:sp>
          <p:nvSpPr>
            <p:cNvPr id="4312" name="Google Shape;4312;p59"/>
            <p:cNvSpPr/>
            <p:nvPr/>
          </p:nvSpPr>
          <p:spPr>
            <a:xfrm>
              <a:off x="1865381" y="4277506"/>
              <a:ext cx="396131" cy="355612"/>
            </a:xfrm>
            <a:custGeom>
              <a:avLst/>
              <a:gdLst/>
              <a:ahLst/>
              <a:cxnLst/>
              <a:rect l="l" t="t" r="r" b="b"/>
              <a:pathLst>
                <a:path w="12455" h="11181" extrusionOk="0">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59"/>
            <p:cNvSpPr/>
            <p:nvPr/>
          </p:nvSpPr>
          <p:spPr>
            <a:xfrm>
              <a:off x="2057770" y="4294553"/>
              <a:ext cx="22741" cy="35622"/>
            </a:xfrm>
            <a:custGeom>
              <a:avLst/>
              <a:gdLst/>
              <a:ahLst/>
              <a:cxnLst/>
              <a:rect l="l" t="t" r="r" b="b"/>
              <a:pathLst>
                <a:path w="715" h="1120" extrusionOk="0">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9"/>
            <p:cNvSpPr/>
            <p:nvPr/>
          </p:nvSpPr>
          <p:spPr>
            <a:xfrm>
              <a:off x="2048292" y="4456250"/>
              <a:ext cx="30724" cy="64055"/>
            </a:xfrm>
            <a:custGeom>
              <a:avLst/>
              <a:gdLst/>
              <a:ahLst/>
              <a:cxnLst/>
              <a:rect l="l" t="t" r="r" b="b"/>
              <a:pathLst>
                <a:path w="966" h="2014" extrusionOk="0">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9"/>
            <p:cNvSpPr/>
            <p:nvPr/>
          </p:nvSpPr>
          <p:spPr>
            <a:xfrm>
              <a:off x="1898713" y="4487196"/>
              <a:ext cx="17461" cy="16030"/>
            </a:xfrm>
            <a:custGeom>
              <a:avLst/>
              <a:gdLst/>
              <a:ahLst/>
              <a:cxnLst/>
              <a:rect l="l" t="t" r="r" b="b"/>
              <a:pathLst>
                <a:path w="549" h="504" extrusionOk="0">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9"/>
            <p:cNvSpPr/>
            <p:nvPr/>
          </p:nvSpPr>
          <p:spPr>
            <a:xfrm>
              <a:off x="1887740" y="4502494"/>
              <a:ext cx="19337" cy="13231"/>
            </a:xfrm>
            <a:custGeom>
              <a:avLst/>
              <a:gdLst/>
              <a:ahLst/>
              <a:cxnLst/>
              <a:rect l="l" t="t" r="r" b="b"/>
              <a:pathLst>
                <a:path w="608" h="416" extrusionOk="0">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9"/>
            <p:cNvSpPr/>
            <p:nvPr/>
          </p:nvSpPr>
          <p:spPr>
            <a:xfrm>
              <a:off x="1913852" y="4477019"/>
              <a:ext cx="13676" cy="17874"/>
            </a:xfrm>
            <a:custGeom>
              <a:avLst/>
              <a:gdLst/>
              <a:ahLst/>
              <a:cxnLst/>
              <a:rect l="l" t="t" r="r" b="b"/>
              <a:pathLst>
                <a:path w="430" h="562" extrusionOk="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59"/>
          <p:cNvGrpSpPr/>
          <p:nvPr/>
        </p:nvGrpSpPr>
        <p:grpSpPr>
          <a:xfrm>
            <a:off x="1142665" y="2883218"/>
            <a:ext cx="296210" cy="265698"/>
            <a:chOff x="2411823" y="4303999"/>
            <a:chExt cx="334398" cy="299953"/>
          </a:xfrm>
        </p:grpSpPr>
        <p:sp>
          <p:nvSpPr>
            <p:cNvPr id="4319" name="Google Shape;4319;p59"/>
            <p:cNvSpPr/>
            <p:nvPr/>
          </p:nvSpPr>
          <p:spPr>
            <a:xfrm>
              <a:off x="2411823" y="4303999"/>
              <a:ext cx="237838" cy="84124"/>
            </a:xfrm>
            <a:custGeom>
              <a:avLst/>
              <a:gdLst/>
              <a:ahLst/>
              <a:cxnLst/>
              <a:rect l="l" t="t" r="r" b="b"/>
              <a:pathLst>
                <a:path w="7478" h="2645" extrusionOk="0">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9"/>
            <p:cNvSpPr/>
            <p:nvPr/>
          </p:nvSpPr>
          <p:spPr>
            <a:xfrm>
              <a:off x="2412205" y="4330525"/>
              <a:ext cx="334016" cy="273428"/>
            </a:xfrm>
            <a:custGeom>
              <a:avLst/>
              <a:gdLst/>
              <a:ahLst/>
              <a:cxnLst/>
              <a:rect l="l" t="t" r="r" b="b"/>
              <a:pathLst>
                <a:path w="10502" h="8597" extrusionOk="0">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9"/>
            <p:cNvSpPr/>
            <p:nvPr/>
          </p:nvSpPr>
          <p:spPr>
            <a:xfrm>
              <a:off x="2543241" y="4476319"/>
              <a:ext cx="20101" cy="9478"/>
            </a:xfrm>
            <a:custGeom>
              <a:avLst/>
              <a:gdLst/>
              <a:ahLst/>
              <a:cxnLst/>
              <a:rect l="l" t="t" r="r" b="b"/>
              <a:pathLst>
                <a:path w="632" h="298" extrusionOk="0">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9"/>
            <p:cNvSpPr/>
            <p:nvPr/>
          </p:nvSpPr>
          <p:spPr>
            <a:xfrm>
              <a:off x="2568590" y="4475937"/>
              <a:ext cx="129160" cy="9478"/>
            </a:xfrm>
            <a:custGeom>
              <a:avLst/>
              <a:gdLst/>
              <a:ahLst/>
              <a:cxnLst/>
              <a:rect l="l" t="t" r="r" b="b"/>
              <a:pathLst>
                <a:path w="4061" h="298" extrusionOk="0">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9"/>
            <p:cNvSpPr/>
            <p:nvPr/>
          </p:nvSpPr>
          <p:spPr>
            <a:xfrm>
              <a:off x="2543241" y="4491840"/>
              <a:ext cx="154890" cy="9510"/>
            </a:xfrm>
            <a:custGeom>
              <a:avLst/>
              <a:gdLst/>
              <a:ahLst/>
              <a:cxnLst/>
              <a:rect l="l" t="t" r="r" b="b"/>
              <a:pathLst>
                <a:path w="4870" h="299" extrusionOk="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9"/>
            <p:cNvSpPr/>
            <p:nvPr/>
          </p:nvSpPr>
          <p:spPr>
            <a:xfrm>
              <a:off x="2543241" y="4508506"/>
              <a:ext cx="154890" cy="9478"/>
            </a:xfrm>
            <a:custGeom>
              <a:avLst/>
              <a:gdLst/>
              <a:ahLst/>
              <a:cxnLst/>
              <a:rect l="l" t="t" r="r" b="b"/>
              <a:pathLst>
                <a:path w="4870" h="298" extrusionOk="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9"/>
            <p:cNvSpPr/>
            <p:nvPr/>
          </p:nvSpPr>
          <p:spPr>
            <a:xfrm>
              <a:off x="2635635" y="4436563"/>
              <a:ext cx="62497" cy="27289"/>
            </a:xfrm>
            <a:custGeom>
              <a:avLst/>
              <a:gdLst/>
              <a:ahLst/>
              <a:cxnLst/>
              <a:rect l="l" t="t" r="r" b="b"/>
              <a:pathLst>
                <a:path w="1965" h="858" extrusionOk="0">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9"/>
          <p:cNvGrpSpPr/>
          <p:nvPr/>
        </p:nvGrpSpPr>
        <p:grpSpPr>
          <a:xfrm>
            <a:off x="715713" y="3316295"/>
            <a:ext cx="295381" cy="270797"/>
            <a:chOff x="2903337" y="4279032"/>
            <a:chExt cx="382519" cy="350682"/>
          </a:xfrm>
        </p:grpSpPr>
        <p:sp>
          <p:nvSpPr>
            <p:cNvPr id="4327" name="Google Shape;4327;p59"/>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59"/>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9"/>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59"/>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59"/>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9"/>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9"/>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9"/>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9"/>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59"/>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59"/>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9"/>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9"/>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9"/>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9"/>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59"/>
          <p:cNvGrpSpPr/>
          <p:nvPr/>
        </p:nvGrpSpPr>
        <p:grpSpPr>
          <a:xfrm>
            <a:off x="2458528" y="2909331"/>
            <a:ext cx="296241" cy="213474"/>
            <a:chOff x="3933342" y="4315767"/>
            <a:chExt cx="383632" cy="276449"/>
          </a:xfrm>
        </p:grpSpPr>
        <p:sp>
          <p:nvSpPr>
            <p:cNvPr id="4343" name="Google Shape;4343;p59"/>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9"/>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9"/>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9"/>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9"/>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9"/>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9"/>
          <p:cNvGrpSpPr/>
          <p:nvPr/>
        </p:nvGrpSpPr>
        <p:grpSpPr>
          <a:xfrm>
            <a:off x="2910140" y="2444798"/>
            <a:ext cx="262029" cy="259671"/>
            <a:chOff x="3532345" y="3362635"/>
            <a:chExt cx="339328" cy="336274"/>
          </a:xfrm>
        </p:grpSpPr>
        <p:sp>
          <p:nvSpPr>
            <p:cNvPr id="4350" name="Google Shape;4350;p59"/>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9"/>
            <p:cNvSpPr/>
            <p:nvPr/>
          </p:nvSpPr>
          <p:spPr>
            <a:xfrm>
              <a:off x="3819385" y="3493258"/>
              <a:ext cx="32" cy="32"/>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59"/>
            <p:cNvSpPr/>
            <p:nvPr/>
          </p:nvSpPr>
          <p:spPr>
            <a:xfrm>
              <a:off x="3532345" y="3362635"/>
              <a:ext cx="339328" cy="282142"/>
            </a:xfrm>
            <a:custGeom>
              <a:avLst/>
              <a:gdLst/>
              <a:ahLst/>
              <a:cxnLst/>
              <a:rect l="l" t="t" r="r" b="b"/>
              <a:pathLst>
                <a:path w="10669" h="8871" extrusionOk="0">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59"/>
            <p:cNvSpPr/>
            <p:nvPr/>
          </p:nvSpPr>
          <p:spPr>
            <a:xfrm>
              <a:off x="3819385" y="3493258"/>
              <a:ext cx="32" cy="32"/>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9"/>
            <p:cNvSpPr/>
            <p:nvPr/>
          </p:nvSpPr>
          <p:spPr>
            <a:xfrm>
              <a:off x="3644044" y="3592490"/>
              <a:ext cx="112494" cy="106420"/>
            </a:xfrm>
            <a:custGeom>
              <a:avLst/>
              <a:gdLst/>
              <a:ahLst/>
              <a:cxnLst/>
              <a:rect l="l" t="t" r="r" b="b"/>
              <a:pathLst>
                <a:path w="3537" h="3346" extrusionOk="0">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5" name="Google Shape;4355;p59"/>
          <p:cNvSpPr/>
          <p:nvPr/>
        </p:nvSpPr>
        <p:spPr>
          <a:xfrm>
            <a:off x="724787" y="2001829"/>
            <a:ext cx="277233" cy="276791"/>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59"/>
          <p:cNvGrpSpPr/>
          <p:nvPr/>
        </p:nvGrpSpPr>
        <p:grpSpPr>
          <a:xfrm>
            <a:off x="1153185" y="1561803"/>
            <a:ext cx="275168" cy="275488"/>
            <a:chOff x="1323901" y="3807173"/>
            <a:chExt cx="356343" cy="356757"/>
          </a:xfrm>
        </p:grpSpPr>
        <p:sp>
          <p:nvSpPr>
            <p:cNvPr id="4357" name="Google Shape;4357;p59"/>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59"/>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9"/>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9"/>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9"/>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9"/>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9"/>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59"/>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9"/>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9"/>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9"/>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9"/>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9"/>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9"/>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59"/>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9"/>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9"/>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9"/>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9"/>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9"/>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9"/>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9"/>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9"/>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9"/>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1" name="Google Shape;4381;p59"/>
          <p:cNvSpPr/>
          <p:nvPr/>
        </p:nvSpPr>
        <p:spPr>
          <a:xfrm>
            <a:off x="2572277" y="3312672"/>
            <a:ext cx="68743" cy="278044"/>
          </a:xfrm>
          <a:custGeom>
            <a:avLst/>
            <a:gdLst/>
            <a:ahLst/>
            <a:cxnLst/>
            <a:rect l="l" t="t" r="r" b="b"/>
            <a:pathLst>
              <a:path w="2799" h="11321" extrusionOk="0">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59"/>
          <p:cNvGrpSpPr/>
          <p:nvPr/>
        </p:nvGrpSpPr>
        <p:grpSpPr>
          <a:xfrm>
            <a:off x="2922715" y="2880375"/>
            <a:ext cx="236879" cy="271386"/>
            <a:chOff x="859262" y="3353920"/>
            <a:chExt cx="306759" cy="351445"/>
          </a:xfrm>
        </p:grpSpPr>
        <p:sp>
          <p:nvSpPr>
            <p:cNvPr id="4383" name="Google Shape;4383;p59"/>
            <p:cNvSpPr/>
            <p:nvPr/>
          </p:nvSpPr>
          <p:spPr>
            <a:xfrm>
              <a:off x="859262" y="3415718"/>
              <a:ext cx="132563" cy="205937"/>
            </a:xfrm>
            <a:custGeom>
              <a:avLst/>
              <a:gdLst/>
              <a:ahLst/>
              <a:cxnLst/>
              <a:rect l="l" t="t" r="r" b="b"/>
              <a:pathLst>
                <a:path w="4168" h="6475" extrusionOk="0">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9"/>
            <p:cNvSpPr/>
            <p:nvPr/>
          </p:nvSpPr>
          <p:spPr>
            <a:xfrm>
              <a:off x="916415" y="3353920"/>
              <a:ext cx="178013" cy="62147"/>
            </a:xfrm>
            <a:custGeom>
              <a:avLst/>
              <a:gdLst/>
              <a:ahLst/>
              <a:cxnLst/>
              <a:rect l="l" t="t" r="r" b="b"/>
              <a:pathLst>
                <a:path w="5597" h="1954" extrusionOk="0">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9"/>
            <p:cNvSpPr/>
            <p:nvPr/>
          </p:nvSpPr>
          <p:spPr>
            <a:xfrm>
              <a:off x="920582" y="3405858"/>
              <a:ext cx="245439" cy="243817"/>
            </a:xfrm>
            <a:custGeom>
              <a:avLst/>
              <a:gdLst/>
              <a:ahLst/>
              <a:cxnLst/>
              <a:rect l="l" t="t" r="r" b="b"/>
              <a:pathLst>
                <a:path w="7717" h="7666" extrusionOk="0">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9"/>
            <p:cNvSpPr/>
            <p:nvPr/>
          </p:nvSpPr>
          <p:spPr>
            <a:xfrm>
              <a:off x="986100" y="3642074"/>
              <a:ext cx="129923" cy="63292"/>
            </a:xfrm>
            <a:custGeom>
              <a:avLst/>
              <a:gdLst/>
              <a:ahLst/>
              <a:cxnLst/>
              <a:rect l="l" t="t" r="r" b="b"/>
              <a:pathLst>
                <a:path w="4085" h="1990" extrusionOk="0">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9"/>
            <p:cNvSpPr/>
            <p:nvPr/>
          </p:nvSpPr>
          <p:spPr>
            <a:xfrm>
              <a:off x="862283" y="3599678"/>
              <a:ext cx="118696" cy="84156"/>
            </a:xfrm>
            <a:custGeom>
              <a:avLst/>
              <a:gdLst/>
              <a:ahLst/>
              <a:cxnLst/>
              <a:rect l="l" t="t" r="r" b="b"/>
              <a:pathLst>
                <a:path w="3732" h="2646" extrusionOk="0">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59"/>
          <p:cNvSpPr/>
          <p:nvPr/>
        </p:nvSpPr>
        <p:spPr>
          <a:xfrm>
            <a:off x="2032849" y="3737447"/>
            <a:ext cx="280745" cy="240663"/>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9"/>
          <p:cNvSpPr/>
          <p:nvPr/>
        </p:nvSpPr>
        <p:spPr>
          <a:xfrm>
            <a:off x="5101488" y="2878890"/>
            <a:ext cx="254901" cy="255177"/>
          </a:xfrm>
          <a:custGeom>
            <a:avLst/>
            <a:gdLst/>
            <a:ahLst/>
            <a:cxnLst/>
            <a:rect l="l" t="t" r="r" b="b"/>
            <a:pathLst>
              <a:path w="10193" h="10204" extrusionOk="0">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59"/>
          <p:cNvGrpSpPr/>
          <p:nvPr/>
        </p:nvGrpSpPr>
        <p:grpSpPr>
          <a:xfrm>
            <a:off x="7738209" y="2452435"/>
            <a:ext cx="223107" cy="242530"/>
            <a:chOff x="5964227" y="3858701"/>
            <a:chExt cx="283743" cy="308444"/>
          </a:xfrm>
        </p:grpSpPr>
        <p:sp>
          <p:nvSpPr>
            <p:cNvPr id="4391" name="Google Shape;4391;p59"/>
            <p:cNvSpPr/>
            <p:nvPr/>
          </p:nvSpPr>
          <p:spPr>
            <a:xfrm>
              <a:off x="5964227" y="3858701"/>
              <a:ext cx="283743" cy="308444"/>
            </a:xfrm>
            <a:custGeom>
              <a:avLst/>
              <a:gdLst/>
              <a:ahLst/>
              <a:cxnLst/>
              <a:rect l="l" t="t" r="r" b="b"/>
              <a:pathLst>
                <a:path w="6978" h="7585" extrusionOk="0">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9"/>
            <p:cNvSpPr/>
            <p:nvPr/>
          </p:nvSpPr>
          <p:spPr>
            <a:xfrm>
              <a:off x="6202788" y="3976471"/>
              <a:ext cx="19719" cy="7601"/>
            </a:xfrm>
            <a:custGeom>
              <a:avLst/>
              <a:gdLst/>
              <a:ahLst/>
              <a:cxnLst/>
              <a:rect l="l" t="t" r="r" b="b"/>
              <a:pathLst>
                <a:path w="620" h="239" extrusionOk="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9"/>
            <p:cNvSpPr/>
            <p:nvPr/>
          </p:nvSpPr>
          <p:spPr>
            <a:xfrm>
              <a:off x="6186122" y="3930259"/>
              <a:ext cx="17429" cy="16316"/>
            </a:xfrm>
            <a:custGeom>
              <a:avLst/>
              <a:gdLst/>
              <a:ahLst/>
              <a:cxnLst/>
              <a:rect l="l" t="t" r="r" b="b"/>
              <a:pathLst>
                <a:path w="548" h="513" extrusionOk="0">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9"/>
            <p:cNvSpPr/>
            <p:nvPr/>
          </p:nvSpPr>
          <p:spPr>
            <a:xfrm>
              <a:off x="6187235" y="4013556"/>
              <a:ext cx="16316" cy="15934"/>
            </a:xfrm>
            <a:custGeom>
              <a:avLst/>
              <a:gdLst/>
              <a:ahLst/>
              <a:cxnLst/>
              <a:rect l="l" t="t" r="r" b="b"/>
              <a:pathLst>
                <a:path w="513" h="501" extrusionOk="0">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59"/>
          <p:cNvGrpSpPr/>
          <p:nvPr/>
        </p:nvGrpSpPr>
        <p:grpSpPr>
          <a:xfrm>
            <a:off x="5959823" y="3313484"/>
            <a:ext cx="280818" cy="276792"/>
            <a:chOff x="7415290" y="3802816"/>
            <a:chExt cx="357138" cy="352018"/>
          </a:xfrm>
        </p:grpSpPr>
        <p:sp>
          <p:nvSpPr>
            <p:cNvPr id="4396" name="Google Shape;4396;p59"/>
            <p:cNvSpPr/>
            <p:nvPr/>
          </p:nvSpPr>
          <p:spPr>
            <a:xfrm>
              <a:off x="7680385" y="3835289"/>
              <a:ext cx="59475" cy="58267"/>
            </a:xfrm>
            <a:custGeom>
              <a:avLst/>
              <a:gdLst/>
              <a:ahLst/>
              <a:cxnLst/>
              <a:rect l="l" t="t" r="r" b="b"/>
              <a:pathLst>
                <a:path w="1870" h="1832" extrusionOk="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9"/>
            <p:cNvSpPr/>
            <p:nvPr/>
          </p:nvSpPr>
          <p:spPr>
            <a:xfrm>
              <a:off x="7659553" y="3805329"/>
              <a:ext cx="30310" cy="76109"/>
            </a:xfrm>
            <a:custGeom>
              <a:avLst/>
              <a:gdLst/>
              <a:ahLst/>
              <a:cxnLst/>
              <a:rect l="l" t="t" r="r" b="b"/>
              <a:pathLst>
                <a:path w="953" h="2393" extrusionOk="0">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59"/>
            <p:cNvSpPr/>
            <p:nvPr/>
          </p:nvSpPr>
          <p:spPr>
            <a:xfrm>
              <a:off x="7619033" y="3802816"/>
              <a:ext cx="31837" cy="75600"/>
            </a:xfrm>
            <a:custGeom>
              <a:avLst/>
              <a:gdLst/>
              <a:ahLst/>
              <a:cxnLst/>
              <a:rect l="l" t="t" r="r" b="b"/>
              <a:pathLst>
                <a:path w="1001" h="2377" extrusionOk="0">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9"/>
            <p:cNvSpPr/>
            <p:nvPr/>
          </p:nvSpPr>
          <p:spPr>
            <a:xfrm>
              <a:off x="7693266" y="3885509"/>
              <a:ext cx="76904" cy="28879"/>
            </a:xfrm>
            <a:custGeom>
              <a:avLst/>
              <a:gdLst/>
              <a:ahLst/>
              <a:cxnLst/>
              <a:rect l="l" t="t" r="r" b="b"/>
              <a:pathLst>
                <a:path w="2418" h="908" extrusionOk="0">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9"/>
            <p:cNvSpPr/>
            <p:nvPr/>
          </p:nvSpPr>
          <p:spPr>
            <a:xfrm>
              <a:off x="7695524" y="3924566"/>
              <a:ext cx="76904" cy="29960"/>
            </a:xfrm>
            <a:custGeom>
              <a:avLst/>
              <a:gdLst/>
              <a:ahLst/>
              <a:cxnLst/>
              <a:rect l="l" t="t" r="r" b="b"/>
              <a:pathLst>
                <a:path w="2418" h="942" extrusionOk="0">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9"/>
            <p:cNvSpPr/>
            <p:nvPr/>
          </p:nvSpPr>
          <p:spPr>
            <a:xfrm>
              <a:off x="7473620" y="3916519"/>
              <a:ext cx="75378" cy="85333"/>
            </a:xfrm>
            <a:custGeom>
              <a:avLst/>
              <a:gdLst/>
              <a:ahLst/>
              <a:cxnLst/>
              <a:rect l="l" t="t" r="r" b="b"/>
              <a:pathLst>
                <a:path w="2370" h="2683" extrusionOk="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9"/>
            <p:cNvSpPr/>
            <p:nvPr/>
          </p:nvSpPr>
          <p:spPr>
            <a:xfrm>
              <a:off x="7415290" y="3850078"/>
              <a:ext cx="310576" cy="304756"/>
            </a:xfrm>
            <a:custGeom>
              <a:avLst/>
              <a:gdLst/>
              <a:ahLst/>
              <a:cxnLst/>
              <a:rect l="l" t="t" r="r" b="b"/>
              <a:pathLst>
                <a:path w="9765" h="9582" extrusionOk="0">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9"/>
            <p:cNvSpPr/>
            <p:nvPr/>
          </p:nvSpPr>
          <p:spPr>
            <a:xfrm>
              <a:off x="7557299" y="4000198"/>
              <a:ext cx="75410" cy="85714"/>
            </a:xfrm>
            <a:custGeom>
              <a:avLst/>
              <a:gdLst/>
              <a:ahLst/>
              <a:cxnLst/>
              <a:rect l="l" t="t" r="r" b="b"/>
              <a:pathLst>
                <a:path w="2371" h="2695" extrusionOk="0">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59"/>
          <p:cNvGrpSpPr/>
          <p:nvPr/>
        </p:nvGrpSpPr>
        <p:grpSpPr>
          <a:xfrm>
            <a:off x="7270797" y="2023078"/>
            <a:ext cx="279317" cy="230701"/>
            <a:chOff x="6889712" y="3833413"/>
            <a:chExt cx="355230" cy="293401"/>
          </a:xfrm>
        </p:grpSpPr>
        <p:sp>
          <p:nvSpPr>
            <p:cNvPr id="4405" name="Google Shape;4405;p59"/>
            <p:cNvSpPr/>
            <p:nvPr/>
          </p:nvSpPr>
          <p:spPr>
            <a:xfrm>
              <a:off x="6926797" y="3833413"/>
              <a:ext cx="279121" cy="293401"/>
            </a:xfrm>
            <a:custGeom>
              <a:avLst/>
              <a:gdLst/>
              <a:ahLst/>
              <a:cxnLst/>
              <a:rect l="l" t="t" r="r" b="b"/>
              <a:pathLst>
                <a:path w="8776" h="9225" extrusionOk="0">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9"/>
            <p:cNvSpPr/>
            <p:nvPr/>
          </p:nvSpPr>
          <p:spPr>
            <a:xfrm>
              <a:off x="6922281" y="3873646"/>
              <a:ext cx="40170" cy="54387"/>
            </a:xfrm>
            <a:custGeom>
              <a:avLst/>
              <a:gdLst/>
              <a:ahLst/>
              <a:cxnLst/>
              <a:rect l="l" t="t" r="r" b="b"/>
              <a:pathLst>
                <a:path w="1263" h="1710" extrusionOk="0">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9"/>
            <p:cNvSpPr/>
            <p:nvPr/>
          </p:nvSpPr>
          <p:spPr>
            <a:xfrm>
              <a:off x="6889712" y="3913529"/>
              <a:ext cx="56804" cy="29261"/>
            </a:xfrm>
            <a:custGeom>
              <a:avLst/>
              <a:gdLst/>
              <a:ahLst/>
              <a:cxnLst/>
              <a:rect l="l" t="t" r="r" b="b"/>
              <a:pathLst>
                <a:path w="1786" h="920" extrusionOk="0">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9"/>
            <p:cNvSpPr/>
            <p:nvPr/>
          </p:nvSpPr>
          <p:spPr>
            <a:xfrm>
              <a:off x="7171823" y="3873710"/>
              <a:ext cx="39788" cy="54323"/>
            </a:xfrm>
            <a:custGeom>
              <a:avLst/>
              <a:gdLst/>
              <a:ahLst/>
              <a:cxnLst/>
              <a:rect l="l" t="t" r="r" b="b"/>
              <a:pathLst>
                <a:path w="1251" h="1708" extrusionOk="0">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9"/>
            <p:cNvSpPr/>
            <p:nvPr/>
          </p:nvSpPr>
          <p:spPr>
            <a:xfrm>
              <a:off x="7187725" y="3913529"/>
              <a:ext cx="57217" cy="29261"/>
            </a:xfrm>
            <a:custGeom>
              <a:avLst/>
              <a:gdLst/>
              <a:ahLst/>
              <a:cxnLst/>
              <a:rect l="l" t="t" r="r" b="b"/>
              <a:pathLst>
                <a:path w="1799" h="920" extrusionOk="0">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59"/>
          <p:cNvGrpSpPr/>
          <p:nvPr/>
        </p:nvGrpSpPr>
        <p:grpSpPr>
          <a:xfrm>
            <a:off x="5117934" y="2441129"/>
            <a:ext cx="222009" cy="265142"/>
            <a:chOff x="1635875" y="237775"/>
            <a:chExt cx="4370250" cy="5219325"/>
          </a:xfrm>
        </p:grpSpPr>
        <p:sp>
          <p:nvSpPr>
            <p:cNvPr id="4411" name="Google Shape;4411;p59"/>
            <p:cNvSpPr/>
            <p:nvPr/>
          </p:nvSpPr>
          <p:spPr>
            <a:xfrm>
              <a:off x="3572675" y="2020200"/>
              <a:ext cx="583925" cy="556900"/>
            </a:xfrm>
            <a:custGeom>
              <a:avLst/>
              <a:gdLst/>
              <a:ahLst/>
              <a:cxnLst/>
              <a:rect l="l" t="t" r="r" b="b"/>
              <a:pathLst>
                <a:path w="23357" h="22276" extrusionOk="0">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9"/>
            <p:cNvSpPr/>
            <p:nvPr/>
          </p:nvSpPr>
          <p:spPr>
            <a:xfrm>
              <a:off x="1635875" y="237775"/>
              <a:ext cx="4370250" cy="5219325"/>
            </a:xfrm>
            <a:custGeom>
              <a:avLst/>
              <a:gdLst/>
              <a:ahLst/>
              <a:cxnLst/>
              <a:rect l="l" t="t" r="r" b="b"/>
              <a:pathLst>
                <a:path w="174810" h="208773" extrusionOk="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59"/>
          <p:cNvGrpSpPr/>
          <p:nvPr/>
        </p:nvGrpSpPr>
        <p:grpSpPr>
          <a:xfrm>
            <a:off x="2067798" y="2009800"/>
            <a:ext cx="210846" cy="260850"/>
            <a:chOff x="2667821" y="3361108"/>
            <a:chExt cx="273046" cy="337801"/>
          </a:xfrm>
        </p:grpSpPr>
        <p:sp>
          <p:nvSpPr>
            <p:cNvPr id="4414" name="Google Shape;4414;p59"/>
            <p:cNvSpPr/>
            <p:nvPr/>
          </p:nvSpPr>
          <p:spPr>
            <a:xfrm>
              <a:off x="2799971" y="3361108"/>
              <a:ext cx="10273" cy="36385"/>
            </a:xfrm>
            <a:custGeom>
              <a:avLst/>
              <a:gdLst/>
              <a:ahLst/>
              <a:cxnLst/>
              <a:rect l="l" t="t" r="r" b="b"/>
              <a:pathLst>
                <a:path w="323" h="1144" extrusionOk="0">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9"/>
            <p:cNvSpPr/>
            <p:nvPr/>
          </p:nvSpPr>
          <p:spPr>
            <a:xfrm>
              <a:off x="2838964" y="3371063"/>
              <a:ext cx="22009" cy="34381"/>
            </a:xfrm>
            <a:custGeom>
              <a:avLst/>
              <a:gdLst/>
              <a:ahLst/>
              <a:cxnLst/>
              <a:rect l="l" t="t" r="r" b="b"/>
              <a:pathLst>
                <a:path w="692" h="1081" extrusionOk="0">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9"/>
            <p:cNvSpPr/>
            <p:nvPr/>
          </p:nvSpPr>
          <p:spPr>
            <a:xfrm>
              <a:off x="2873822" y="3399815"/>
              <a:ext cx="29197" cy="28338"/>
            </a:xfrm>
            <a:custGeom>
              <a:avLst/>
              <a:gdLst/>
              <a:ahLst/>
              <a:cxnLst/>
              <a:rect l="l" t="t" r="r" b="b"/>
              <a:pathLst>
                <a:path w="918" h="891" extrusionOk="0">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9"/>
            <p:cNvSpPr/>
            <p:nvPr/>
          </p:nvSpPr>
          <p:spPr>
            <a:xfrm>
              <a:off x="2894655" y="3442656"/>
              <a:ext cx="37116" cy="19592"/>
            </a:xfrm>
            <a:custGeom>
              <a:avLst/>
              <a:gdLst/>
              <a:ahLst/>
              <a:cxnLst/>
              <a:rect l="l" t="t" r="r" b="b"/>
              <a:pathLst>
                <a:path w="1167" h="616" extrusionOk="0">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59"/>
            <p:cNvSpPr/>
            <p:nvPr/>
          </p:nvSpPr>
          <p:spPr>
            <a:xfrm>
              <a:off x="2904482" y="3493258"/>
              <a:ext cx="36385" cy="10273"/>
            </a:xfrm>
            <a:custGeom>
              <a:avLst/>
              <a:gdLst/>
              <a:ahLst/>
              <a:cxnLst/>
              <a:rect l="l" t="t" r="r" b="b"/>
              <a:pathLst>
                <a:path w="1144" h="323" extrusionOk="0">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9"/>
            <p:cNvSpPr/>
            <p:nvPr/>
          </p:nvSpPr>
          <p:spPr>
            <a:xfrm>
              <a:off x="2895386" y="3533364"/>
              <a:ext cx="35653" cy="20196"/>
            </a:xfrm>
            <a:custGeom>
              <a:avLst/>
              <a:gdLst/>
              <a:ahLst/>
              <a:cxnLst/>
              <a:rect l="l" t="t" r="r" b="b"/>
              <a:pathLst>
                <a:path w="1121" h="635" extrusionOk="0">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9"/>
            <p:cNvSpPr/>
            <p:nvPr/>
          </p:nvSpPr>
          <p:spPr>
            <a:xfrm>
              <a:off x="2872677" y="3567586"/>
              <a:ext cx="30692" cy="28338"/>
            </a:xfrm>
            <a:custGeom>
              <a:avLst/>
              <a:gdLst/>
              <a:ahLst/>
              <a:cxnLst/>
              <a:rect l="l" t="t" r="r" b="b"/>
              <a:pathLst>
                <a:path w="965" h="891" extrusionOk="0">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59"/>
            <p:cNvSpPr/>
            <p:nvPr/>
          </p:nvSpPr>
          <p:spPr>
            <a:xfrm>
              <a:off x="2838233" y="3589818"/>
              <a:ext cx="21214" cy="34318"/>
            </a:xfrm>
            <a:custGeom>
              <a:avLst/>
              <a:gdLst/>
              <a:ahLst/>
              <a:cxnLst/>
              <a:rect l="l" t="t" r="r" b="b"/>
              <a:pathLst>
                <a:path w="667" h="1079" extrusionOk="0">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9"/>
            <p:cNvSpPr/>
            <p:nvPr/>
          </p:nvSpPr>
          <p:spPr>
            <a:xfrm>
              <a:off x="2747334" y="3589754"/>
              <a:ext cx="21627" cy="34572"/>
            </a:xfrm>
            <a:custGeom>
              <a:avLst/>
              <a:gdLst/>
              <a:ahLst/>
              <a:cxnLst/>
              <a:rect l="l" t="t" r="r" b="b"/>
              <a:pathLst>
                <a:path w="680" h="1087" extrusionOk="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59"/>
            <p:cNvSpPr/>
            <p:nvPr/>
          </p:nvSpPr>
          <p:spPr>
            <a:xfrm>
              <a:off x="2705319" y="3566441"/>
              <a:ext cx="29547" cy="28625"/>
            </a:xfrm>
            <a:custGeom>
              <a:avLst/>
              <a:gdLst/>
              <a:ahLst/>
              <a:cxnLst/>
              <a:rect l="l" t="t" r="r" b="b"/>
              <a:pathLst>
                <a:path w="929" h="900" extrusionOk="0">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9"/>
            <p:cNvSpPr/>
            <p:nvPr/>
          </p:nvSpPr>
          <p:spPr>
            <a:xfrm>
              <a:off x="2676918" y="3532060"/>
              <a:ext cx="35240" cy="20133"/>
            </a:xfrm>
            <a:custGeom>
              <a:avLst/>
              <a:gdLst/>
              <a:ahLst/>
              <a:cxnLst/>
              <a:rect l="l" t="t" r="r" b="b"/>
              <a:pathLst>
                <a:path w="1108" h="633" extrusionOk="0">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9"/>
            <p:cNvSpPr/>
            <p:nvPr/>
          </p:nvSpPr>
          <p:spPr>
            <a:xfrm>
              <a:off x="2667821" y="3491763"/>
              <a:ext cx="36385" cy="10241"/>
            </a:xfrm>
            <a:custGeom>
              <a:avLst/>
              <a:gdLst/>
              <a:ahLst/>
              <a:cxnLst/>
              <a:rect l="l" t="t" r="r" b="b"/>
              <a:pathLst>
                <a:path w="1144" h="322" extrusionOk="0">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9"/>
            <p:cNvSpPr/>
            <p:nvPr/>
          </p:nvSpPr>
          <p:spPr>
            <a:xfrm>
              <a:off x="2677267" y="3441702"/>
              <a:ext cx="35653" cy="20069"/>
            </a:xfrm>
            <a:custGeom>
              <a:avLst/>
              <a:gdLst/>
              <a:ahLst/>
              <a:cxnLst/>
              <a:rect l="l" t="t" r="r" b="b"/>
              <a:pathLst>
                <a:path w="1121" h="631" extrusionOk="0">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9"/>
            <p:cNvSpPr/>
            <p:nvPr/>
          </p:nvSpPr>
          <p:spPr>
            <a:xfrm>
              <a:off x="2706051" y="3399084"/>
              <a:ext cx="30724" cy="28338"/>
            </a:xfrm>
            <a:custGeom>
              <a:avLst/>
              <a:gdLst/>
              <a:ahLst/>
              <a:cxnLst/>
              <a:rect l="l" t="t" r="r" b="b"/>
              <a:pathLst>
                <a:path w="966" h="891" extrusionOk="0">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9"/>
            <p:cNvSpPr/>
            <p:nvPr/>
          </p:nvSpPr>
          <p:spPr>
            <a:xfrm>
              <a:off x="2748861" y="3370713"/>
              <a:ext cx="21596" cy="34190"/>
            </a:xfrm>
            <a:custGeom>
              <a:avLst/>
              <a:gdLst/>
              <a:ahLst/>
              <a:cxnLst/>
              <a:rect l="l" t="t" r="r" b="b"/>
              <a:pathLst>
                <a:path w="679" h="1075" extrusionOk="0">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9"/>
            <p:cNvSpPr/>
            <p:nvPr/>
          </p:nvSpPr>
          <p:spPr>
            <a:xfrm>
              <a:off x="2749242" y="3533364"/>
              <a:ext cx="111731" cy="115198"/>
            </a:xfrm>
            <a:custGeom>
              <a:avLst/>
              <a:gdLst/>
              <a:ahLst/>
              <a:cxnLst/>
              <a:rect l="l" t="t" r="r" b="b"/>
              <a:pathLst>
                <a:path w="3513" h="3622" extrusionOk="0">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9"/>
            <p:cNvSpPr/>
            <p:nvPr/>
          </p:nvSpPr>
          <p:spPr>
            <a:xfrm>
              <a:off x="2795010" y="3417371"/>
              <a:ext cx="94365" cy="106960"/>
            </a:xfrm>
            <a:custGeom>
              <a:avLst/>
              <a:gdLst/>
              <a:ahLst/>
              <a:cxnLst/>
              <a:rect l="l" t="t" r="r" b="b"/>
              <a:pathLst>
                <a:path w="2967" h="3363" extrusionOk="0">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9"/>
            <p:cNvSpPr/>
            <p:nvPr/>
          </p:nvSpPr>
          <p:spPr>
            <a:xfrm>
              <a:off x="2719695" y="3433974"/>
              <a:ext cx="76141" cy="101744"/>
            </a:xfrm>
            <a:custGeom>
              <a:avLst/>
              <a:gdLst/>
              <a:ahLst/>
              <a:cxnLst/>
              <a:rect l="l" t="t" r="r" b="b"/>
              <a:pathLst>
                <a:path w="2394" h="3199" extrusionOk="0">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9"/>
            <p:cNvSpPr/>
            <p:nvPr/>
          </p:nvSpPr>
          <p:spPr>
            <a:xfrm>
              <a:off x="2787472" y="3594366"/>
              <a:ext cx="32600" cy="104543"/>
            </a:xfrm>
            <a:custGeom>
              <a:avLst/>
              <a:gdLst/>
              <a:ahLst/>
              <a:cxnLst/>
              <a:rect l="l" t="t" r="r" b="b"/>
              <a:pathLst>
                <a:path w="1025" h="3287" extrusionOk="0">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59"/>
          <p:cNvGrpSpPr/>
          <p:nvPr/>
        </p:nvGrpSpPr>
        <p:grpSpPr>
          <a:xfrm>
            <a:off x="2499028" y="3737447"/>
            <a:ext cx="215242" cy="261832"/>
            <a:chOff x="1768821" y="3361108"/>
            <a:chExt cx="278739" cy="339073"/>
          </a:xfrm>
        </p:grpSpPr>
        <p:sp>
          <p:nvSpPr>
            <p:cNvPr id="4434" name="Google Shape;4434;p59"/>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9"/>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9"/>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9"/>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9"/>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9"/>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9"/>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9"/>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9"/>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9"/>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59"/>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59"/>
          <p:cNvGrpSpPr/>
          <p:nvPr/>
        </p:nvGrpSpPr>
        <p:grpSpPr>
          <a:xfrm>
            <a:off x="5979479" y="2858329"/>
            <a:ext cx="241505" cy="296298"/>
            <a:chOff x="5337883" y="3336873"/>
            <a:chExt cx="307141" cy="376826"/>
          </a:xfrm>
        </p:grpSpPr>
        <p:sp>
          <p:nvSpPr>
            <p:cNvPr id="4446" name="Google Shape;4446;p59"/>
            <p:cNvSpPr/>
            <p:nvPr/>
          </p:nvSpPr>
          <p:spPr>
            <a:xfrm>
              <a:off x="5405659" y="3336873"/>
              <a:ext cx="223844" cy="125375"/>
            </a:xfrm>
            <a:custGeom>
              <a:avLst/>
              <a:gdLst/>
              <a:ahLst/>
              <a:cxnLst/>
              <a:rect l="l" t="t" r="r" b="b"/>
              <a:pathLst>
                <a:path w="7038" h="3942" extrusionOk="0">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9"/>
            <p:cNvSpPr/>
            <p:nvPr/>
          </p:nvSpPr>
          <p:spPr>
            <a:xfrm>
              <a:off x="5337883" y="3369060"/>
              <a:ext cx="307141" cy="344639"/>
            </a:xfrm>
            <a:custGeom>
              <a:avLst/>
              <a:gdLst/>
              <a:ahLst/>
              <a:cxnLst/>
              <a:rect l="l" t="t" r="r" b="b"/>
              <a:pathLst>
                <a:path w="9657" h="10836" extrusionOk="0">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9"/>
          <p:cNvGrpSpPr/>
          <p:nvPr/>
        </p:nvGrpSpPr>
        <p:grpSpPr>
          <a:xfrm>
            <a:off x="5524518" y="2038370"/>
            <a:ext cx="278142" cy="200116"/>
            <a:chOff x="6637117" y="3397843"/>
            <a:chExt cx="353735" cy="254504"/>
          </a:xfrm>
        </p:grpSpPr>
        <p:sp>
          <p:nvSpPr>
            <p:cNvPr id="4449" name="Google Shape;4449;p59"/>
            <p:cNvSpPr/>
            <p:nvPr/>
          </p:nvSpPr>
          <p:spPr>
            <a:xfrm>
              <a:off x="6637117" y="3397843"/>
              <a:ext cx="353735" cy="254504"/>
            </a:xfrm>
            <a:custGeom>
              <a:avLst/>
              <a:gdLst/>
              <a:ahLst/>
              <a:cxnLst/>
              <a:rect l="l" t="t" r="r" b="b"/>
              <a:pathLst>
                <a:path w="11122" h="8002" extrusionOk="0">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9"/>
            <p:cNvSpPr/>
            <p:nvPr/>
          </p:nvSpPr>
          <p:spPr>
            <a:xfrm>
              <a:off x="6732532" y="3484925"/>
              <a:ext cx="10273" cy="129923"/>
            </a:xfrm>
            <a:custGeom>
              <a:avLst/>
              <a:gdLst/>
              <a:ahLst/>
              <a:cxnLst/>
              <a:rect l="l" t="t" r="r" b="b"/>
              <a:pathLst>
                <a:path w="323" h="4085" extrusionOk="0">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59"/>
            <p:cNvSpPr/>
            <p:nvPr/>
          </p:nvSpPr>
          <p:spPr>
            <a:xfrm>
              <a:off x="6903707" y="3467591"/>
              <a:ext cx="38293" cy="29483"/>
            </a:xfrm>
            <a:custGeom>
              <a:avLst/>
              <a:gdLst/>
              <a:ahLst/>
              <a:cxnLst/>
              <a:rect l="l" t="t" r="r" b="b"/>
              <a:pathLst>
                <a:path w="1204" h="927" extrusionOk="0">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9"/>
            <p:cNvSpPr/>
            <p:nvPr/>
          </p:nvSpPr>
          <p:spPr>
            <a:xfrm>
              <a:off x="6750725" y="3461739"/>
              <a:ext cx="177249" cy="177345"/>
            </a:xfrm>
            <a:custGeom>
              <a:avLst/>
              <a:gdLst/>
              <a:ahLst/>
              <a:cxnLst/>
              <a:rect l="l" t="t" r="r" b="b"/>
              <a:pathLst>
                <a:path w="5573" h="5576" extrusionOk="0">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9"/>
            <p:cNvSpPr/>
            <p:nvPr/>
          </p:nvSpPr>
          <p:spPr>
            <a:xfrm>
              <a:off x="6778363" y="3495166"/>
              <a:ext cx="134090" cy="110681"/>
            </a:xfrm>
            <a:custGeom>
              <a:avLst/>
              <a:gdLst/>
              <a:ahLst/>
              <a:cxnLst/>
              <a:rect l="l" t="t" r="r" b="b"/>
              <a:pathLst>
                <a:path w="4216" h="3480" extrusionOk="0">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59"/>
            <p:cNvSpPr/>
            <p:nvPr/>
          </p:nvSpPr>
          <p:spPr>
            <a:xfrm>
              <a:off x="6820791" y="3521501"/>
              <a:ext cx="49997" cy="41665"/>
            </a:xfrm>
            <a:custGeom>
              <a:avLst/>
              <a:gdLst/>
              <a:ahLst/>
              <a:cxnLst/>
              <a:rect l="l" t="t" r="r" b="b"/>
              <a:pathLst>
                <a:path w="1572" h="1310" extrusionOk="0">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59"/>
          <p:cNvGrpSpPr/>
          <p:nvPr/>
        </p:nvGrpSpPr>
        <p:grpSpPr>
          <a:xfrm>
            <a:off x="5521804" y="1563207"/>
            <a:ext cx="283569" cy="277042"/>
            <a:chOff x="7075994" y="3349531"/>
            <a:chExt cx="360637" cy="352336"/>
          </a:xfrm>
        </p:grpSpPr>
        <p:sp>
          <p:nvSpPr>
            <p:cNvPr id="4456" name="Google Shape;4456;p59"/>
            <p:cNvSpPr/>
            <p:nvPr/>
          </p:nvSpPr>
          <p:spPr>
            <a:xfrm>
              <a:off x="7277097" y="3607502"/>
              <a:ext cx="56454" cy="57154"/>
            </a:xfrm>
            <a:custGeom>
              <a:avLst/>
              <a:gdLst/>
              <a:ahLst/>
              <a:cxnLst/>
              <a:rect l="l" t="t" r="r" b="b"/>
              <a:pathLst>
                <a:path w="1775" h="1797" extrusionOk="0">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9"/>
            <p:cNvSpPr/>
            <p:nvPr/>
          </p:nvSpPr>
          <p:spPr>
            <a:xfrm>
              <a:off x="7090784" y="3428917"/>
              <a:ext cx="190894" cy="81421"/>
            </a:xfrm>
            <a:custGeom>
              <a:avLst/>
              <a:gdLst/>
              <a:ahLst/>
              <a:cxnLst/>
              <a:rect l="l" t="t" r="r" b="b"/>
              <a:pathLst>
                <a:path w="6002" h="2560" extrusionOk="0">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59"/>
            <p:cNvSpPr/>
            <p:nvPr/>
          </p:nvSpPr>
          <p:spPr>
            <a:xfrm>
              <a:off x="7075994" y="3520102"/>
              <a:ext cx="136762" cy="167072"/>
            </a:xfrm>
            <a:custGeom>
              <a:avLst/>
              <a:gdLst/>
              <a:ahLst/>
              <a:cxnLst/>
              <a:rect l="l" t="t" r="r" b="b"/>
              <a:pathLst>
                <a:path w="4300" h="5253" extrusionOk="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9"/>
            <p:cNvSpPr/>
            <p:nvPr/>
          </p:nvSpPr>
          <p:spPr>
            <a:xfrm>
              <a:off x="7158560" y="3468609"/>
              <a:ext cx="87496" cy="57249"/>
            </a:xfrm>
            <a:custGeom>
              <a:avLst/>
              <a:gdLst/>
              <a:ahLst/>
              <a:cxnLst/>
              <a:rect l="l" t="t" r="r" b="b"/>
              <a:pathLst>
                <a:path w="2751" h="1800" extrusionOk="0">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9"/>
            <p:cNvSpPr/>
            <p:nvPr/>
          </p:nvSpPr>
          <p:spPr>
            <a:xfrm>
              <a:off x="7199461" y="3548567"/>
              <a:ext cx="78399" cy="78749"/>
            </a:xfrm>
            <a:custGeom>
              <a:avLst/>
              <a:gdLst/>
              <a:ahLst/>
              <a:cxnLst/>
              <a:rect l="l" t="t" r="r" b="b"/>
              <a:pathLst>
                <a:path w="2465" h="2476" extrusionOk="0">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9"/>
            <p:cNvSpPr/>
            <p:nvPr/>
          </p:nvSpPr>
          <p:spPr>
            <a:xfrm>
              <a:off x="7114256" y="3523855"/>
              <a:ext cx="72738" cy="76141"/>
            </a:xfrm>
            <a:custGeom>
              <a:avLst/>
              <a:gdLst/>
              <a:ahLst/>
              <a:cxnLst/>
              <a:rect l="l" t="t" r="r" b="b"/>
              <a:pathLst>
                <a:path w="2287" h="2394" extrusionOk="0">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9"/>
            <p:cNvSpPr/>
            <p:nvPr/>
          </p:nvSpPr>
          <p:spPr>
            <a:xfrm>
              <a:off x="7221057" y="3349531"/>
              <a:ext cx="215574" cy="352336"/>
            </a:xfrm>
            <a:custGeom>
              <a:avLst/>
              <a:gdLst/>
              <a:ahLst/>
              <a:cxnLst/>
              <a:rect l="l" t="t" r="r" b="b"/>
              <a:pathLst>
                <a:path w="6778" h="11078" extrusionOk="0">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59"/>
          <p:cNvGrpSpPr/>
          <p:nvPr/>
        </p:nvGrpSpPr>
        <p:grpSpPr>
          <a:xfrm>
            <a:off x="5961611" y="2025566"/>
            <a:ext cx="277242" cy="225725"/>
            <a:chOff x="7973468" y="3382322"/>
            <a:chExt cx="352590" cy="287072"/>
          </a:xfrm>
        </p:grpSpPr>
        <p:sp>
          <p:nvSpPr>
            <p:cNvPr id="4464" name="Google Shape;4464;p59"/>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9"/>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9"/>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9"/>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9"/>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9"/>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9"/>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9"/>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9"/>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9"/>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9"/>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9"/>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59"/>
          <p:cNvGrpSpPr/>
          <p:nvPr/>
        </p:nvGrpSpPr>
        <p:grpSpPr>
          <a:xfrm>
            <a:off x="718576" y="4174885"/>
            <a:ext cx="289656" cy="288071"/>
            <a:chOff x="3527780" y="2885263"/>
            <a:chExt cx="347435" cy="345534"/>
          </a:xfrm>
        </p:grpSpPr>
        <p:sp>
          <p:nvSpPr>
            <p:cNvPr id="4477" name="Google Shape;4477;p59"/>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9"/>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9"/>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9"/>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9"/>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9"/>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9"/>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9"/>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9"/>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9"/>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9"/>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9"/>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9"/>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9"/>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9"/>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9"/>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9"/>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9"/>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9"/>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9"/>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9"/>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9"/>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9"/>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0" name="Google Shape;4500;p59"/>
          <p:cNvSpPr/>
          <p:nvPr/>
        </p:nvSpPr>
        <p:spPr>
          <a:xfrm>
            <a:off x="1590788" y="1556730"/>
            <a:ext cx="283464" cy="285634"/>
          </a:xfrm>
          <a:custGeom>
            <a:avLst/>
            <a:gdLst/>
            <a:ahLst/>
            <a:cxnLst/>
            <a:rect l="l" t="t" r="r" b="b"/>
            <a:pathLst>
              <a:path w="304800" h="307133" extrusionOk="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01" name="Google Shape;4501;p59"/>
          <p:cNvGrpSpPr/>
          <p:nvPr/>
        </p:nvGrpSpPr>
        <p:grpSpPr>
          <a:xfrm>
            <a:off x="2897880" y="1555923"/>
            <a:ext cx="286550" cy="287248"/>
            <a:chOff x="3278790" y="2960179"/>
            <a:chExt cx="312896" cy="313658"/>
          </a:xfrm>
        </p:grpSpPr>
        <p:sp>
          <p:nvSpPr>
            <p:cNvPr id="4502" name="Google Shape;4502;p59"/>
            <p:cNvSpPr/>
            <p:nvPr/>
          </p:nvSpPr>
          <p:spPr>
            <a:xfrm>
              <a:off x="3327439" y="3060191"/>
              <a:ext cx="215503" cy="113728"/>
            </a:xfrm>
            <a:custGeom>
              <a:avLst/>
              <a:gdLst/>
              <a:ahLst/>
              <a:cxnLst/>
              <a:rect l="l" t="t" r="r" b="b"/>
              <a:pathLst>
                <a:path w="215503" h="113728" extrusionOk="0">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3" name="Google Shape;4503;p59"/>
            <p:cNvSpPr/>
            <p:nvPr/>
          </p:nvSpPr>
          <p:spPr>
            <a:xfrm>
              <a:off x="3511881" y="3193555"/>
              <a:ext cx="67137" cy="67137"/>
            </a:xfrm>
            <a:custGeom>
              <a:avLst/>
              <a:gdLst/>
              <a:ahLst/>
              <a:cxnLst/>
              <a:rect l="l" t="t" r="r" b="b"/>
              <a:pathLst>
                <a:path w="67137" h="67137" extrusionOk="0">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4" name="Google Shape;4504;p59"/>
            <p:cNvSpPr/>
            <p:nvPr/>
          </p:nvSpPr>
          <p:spPr>
            <a:xfrm>
              <a:off x="3278790" y="2960179"/>
              <a:ext cx="312896" cy="313658"/>
            </a:xfrm>
            <a:custGeom>
              <a:avLst/>
              <a:gdLst/>
              <a:ahLst/>
              <a:cxnLst/>
              <a:rect l="l" t="t" r="r" b="b"/>
              <a:pathLst>
                <a:path w="312896" h="313658" extrusionOk="0">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5" name="Google Shape;4505;p59"/>
            <p:cNvSpPr/>
            <p:nvPr/>
          </p:nvSpPr>
          <p:spPr>
            <a:xfrm>
              <a:off x="3392995" y="3074764"/>
              <a:ext cx="83617" cy="84391"/>
            </a:xfrm>
            <a:custGeom>
              <a:avLst/>
              <a:gdLst/>
              <a:ahLst/>
              <a:cxnLst/>
              <a:rect l="l" t="t" r="r" b="b"/>
              <a:pathLst>
                <a:path w="83617" h="84391" extrusionOk="0">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6" name="Google Shape;4506;p59"/>
            <p:cNvSpPr/>
            <p:nvPr/>
          </p:nvSpPr>
          <p:spPr>
            <a:xfrm>
              <a:off x="3417665" y="3093624"/>
              <a:ext cx="38099" cy="40862"/>
            </a:xfrm>
            <a:custGeom>
              <a:avLst/>
              <a:gdLst/>
              <a:ahLst/>
              <a:cxnLst/>
              <a:rect l="l" t="t" r="r" b="b"/>
              <a:pathLst>
                <a:path w="38099" h="40862" extrusionOk="0">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7" name="Google Shape;4507;p59"/>
            <p:cNvSpPr/>
            <p:nvPr/>
          </p:nvSpPr>
          <p:spPr>
            <a:xfrm>
              <a:off x="3430619" y="3032569"/>
              <a:ext cx="9143" cy="14192"/>
            </a:xfrm>
            <a:custGeom>
              <a:avLst/>
              <a:gdLst/>
              <a:ahLst/>
              <a:cxnLst/>
              <a:rect l="l" t="t" r="r" b="b"/>
              <a:pathLst>
                <a:path w="9143" h="14192" extrusionOk="0">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8" name="Google Shape;4508;p59"/>
            <p:cNvSpPr/>
            <p:nvPr/>
          </p:nvSpPr>
          <p:spPr>
            <a:xfrm>
              <a:off x="3415929" y="3035338"/>
              <a:ext cx="11758" cy="13613"/>
            </a:xfrm>
            <a:custGeom>
              <a:avLst/>
              <a:gdLst/>
              <a:ahLst/>
              <a:cxnLst/>
              <a:rect l="l" t="t" r="r" b="b"/>
              <a:pathLst>
                <a:path w="11758" h="13613" extrusionOk="0">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9" name="Google Shape;4509;p59"/>
            <p:cNvSpPr/>
            <p:nvPr/>
          </p:nvSpPr>
          <p:spPr>
            <a:xfrm>
              <a:off x="3442789" y="3035404"/>
              <a:ext cx="11758" cy="13547"/>
            </a:xfrm>
            <a:custGeom>
              <a:avLst/>
              <a:gdLst/>
              <a:ahLst/>
              <a:cxnLst/>
              <a:rect l="l" t="t" r="r" b="b"/>
              <a:pathLst>
                <a:path w="11758" h="13547" extrusionOk="0">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0" name="Google Shape;4510;p59"/>
            <p:cNvSpPr/>
            <p:nvPr/>
          </p:nvSpPr>
          <p:spPr>
            <a:xfrm>
              <a:off x="3430619" y="3187159"/>
              <a:ext cx="9143" cy="14192"/>
            </a:xfrm>
            <a:custGeom>
              <a:avLst/>
              <a:gdLst/>
              <a:ahLst/>
              <a:cxnLst/>
              <a:rect l="l" t="t" r="r" b="b"/>
              <a:pathLst>
                <a:path w="9143" h="14192" extrusionOk="0">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1" name="Google Shape;4511;p59"/>
            <p:cNvSpPr/>
            <p:nvPr/>
          </p:nvSpPr>
          <p:spPr>
            <a:xfrm>
              <a:off x="3442694" y="3184976"/>
              <a:ext cx="11758" cy="13613"/>
            </a:xfrm>
            <a:custGeom>
              <a:avLst/>
              <a:gdLst/>
              <a:ahLst/>
              <a:cxnLst/>
              <a:rect l="l" t="t" r="r" b="b"/>
              <a:pathLst>
                <a:path w="11758" h="13613" extrusionOk="0">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2" name="Google Shape;4512;p59"/>
            <p:cNvSpPr/>
            <p:nvPr/>
          </p:nvSpPr>
          <p:spPr>
            <a:xfrm>
              <a:off x="3415929" y="3185042"/>
              <a:ext cx="11758" cy="13547"/>
            </a:xfrm>
            <a:custGeom>
              <a:avLst/>
              <a:gdLst/>
              <a:ahLst/>
              <a:cxnLst/>
              <a:rect l="l" t="t" r="r" b="b"/>
              <a:pathLst>
                <a:path w="11758" h="13547" extrusionOk="0">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3" name="Google Shape;4513;p59"/>
          <p:cNvGrpSpPr/>
          <p:nvPr/>
        </p:nvGrpSpPr>
        <p:grpSpPr>
          <a:xfrm>
            <a:off x="3352385" y="1553957"/>
            <a:ext cx="252317" cy="291179"/>
            <a:chOff x="3718369" y="2960179"/>
            <a:chExt cx="252317" cy="291179"/>
          </a:xfrm>
        </p:grpSpPr>
        <p:sp>
          <p:nvSpPr>
            <p:cNvPr id="4514" name="Google Shape;4514;p59"/>
            <p:cNvSpPr/>
            <p:nvPr/>
          </p:nvSpPr>
          <p:spPr>
            <a:xfrm>
              <a:off x="3788949" y="3038283"/>
              <a:ext cx="133445" cy="66484"/>
            </a:xfrm>
            <a:custGeom>
              <a:avLst/>
              <a:gdLst/>
              <a:ahLst/>
              <a:cxnLst/>
              <a:rect l="l" t="t" r="r" b="b"/>
              <a:pathLst>
                <a:path w="133445" h="66484" extrusionOk="0">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5" name="Google Shape;4515;p59"/>
            <p:cNvSpPr/>
            <p:nvPr/>
          </p:nvSpPr>
          <p:spPr>
            <a:xfrm>
              <a:off x="3788854" y="3123246"/>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6" name="Google Shape;4516;p59"/>
            <p:cNvSpPr/>
            <p:nvPr/>
          </p:nvSpPr>
          <p:spPr>
            <a:xfrm>
              <a:off x="3788854" y="3150202"/>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7" name="Google Shape;4517;p59"/>
            <p:cNvSpPr/>
            <p:nvPr/>
          </p:nvSpPr>
          <p:spPr>
            <a:xfrm>
              <a:off x="3788854" y="3177253"/>
              <a:ext cx="133445" cy="8572"/>
            </a:xfrm>
            <a:custGeom>
              <a:avLst/>
              <a:gdLst/>
              <a:ahLst/>
              <a:cxnLst/>
              <a:rect l="l" t="t" r="r" b="b"/>
              <a:pathLst>
                <a:path w="133445" h="8572" extrusionOk="0">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8" name="Google Shape;4518;p59"/>
            <p:cNvSpPr/>
            <p:nvPr/>
          </p:nvSpPr>
          <p:spPr>
            <a:xfrm>
              <a:off x="3789425" y="3217734"/>
              <a:ext cx="132873" cy="8572"/>
            </a:xfrm>
            <a:custGeom>
              <a:avLst/>
              <a:gdLst/>
              <a:ahLst/>
              <a:cxnLst/>
              <a:rect l="l" t="t" r="r" b="b"/>
              <a:pathLst>
                <a:path w="132873" h="8572" extrusionOk="0">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9" name="Google Shape;4519;p59"/>
            <p:cNvSpPr/>
            <p:nvPr/>
          </p:nvSpPr>
          <p:spPr>
            <a:xfrm>
              <a:off x="3718369" y="2960179"/>
              <a:ext cx="252317" cy="291179"/>
            </a:xfrm>
            <a:custGeom>
              <a:avLst/>
              <a:gdLst/>
              <a:ahLst/>
              <a:cxnLst/>
              <a:rect l="l" t="t" r="r" b="b"/>
              <a:pathLst>
                <a:path w="252317" h="291179" extrusionOk="0">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0" name="Google Shape;4520;p59"/>
            <p:cNvSpPr/>
            <p:nvPr/>
          </p:nvSpPr>
          <p:spPr>
            <a:xfrm>
              <a:off x="3788854" y="2980562"/>
              <a:ext cx="98393" cy="47244"/>
            </a:xfrm>
            <a:custGeom>
              <a:avLst/>
              <a:gdLst/>
              <a:ahLst/>
              <a:cxnLst/>
              <a:rect l="l" t="t" r="r" b="b"/>
              <a:pathLst>
                <a:path w="98393" h="47244" extrusionOk="0">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21" name="Google Shape;4521;p59"/>
          <p:cNvGrpSpPr/>
          <p:nvPr/>
        </p:nvGrpSpPr>
        <p:grpSpPr>
          <a:xfrm>
            <a:off x="3783843" y="1577946"/>
            <a:ext cx="272468" cy="243203"/>
            <a:chOff x="4096988" y="2954654"/>
            <a:chExt cx="357758" cy="319373"/>
          </a:xfrm>
        </p:grpSpPr>
        <p:sp>
          <p:nvSpPr>
            <p:cNvPr id="4522" name="Google Shape;4522;p59"/>
            <p:cNvSpPr/>
            <p:nvPr/>
          </p:nvSpPr>
          <p:spPr>
            <a:xfrm>
              <a:off x="4096988" y="2954654"/>
              <a:ext cx="357758" cy="161544"/>
            </a:xfrm>
            <a:custGeom>
              <a:avLst/>
              <a:gdLst/>
              <a:ahLst/>
              <a:cxnLst/>
              <a:rect l="l" t="t" r="r" b="b"/>
              <a:pathLst>
                <a:path w="357758" h="161544" extrusionOk="0">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3" name="Google Shape;4523;p59"/>
            <p:cNvSpPr/>
            <p:nvPr/>
          </p:nvSpPr>
          <p:spPr>
            <a:xfrm>
              <a:off x="4096988" y="3018186"/>
              <a:ext cx="357758" cy="255841"/>
            </a:xfrm>
            <a:custGeom>
              <a:avLst/>
              <a:gdLst/>
              <a:ahLst/>
              <a:cxnLst/>
              <a:rect l="l" t="t" r="r" b="b"/>
              <a:pathLst>
                <a:path w="357758" h="255841" extrusionOk="0">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4" name="Google Shape;4524;p59"/>
            <p:cNvSpPr/>
            <p:nvPr/>
          </p:nvSpPr>
          <p:spPr>
            <a:xfrm>
              <a:off x="4175188" y="2978943"/>
              <a:ext cx="201168" cy="170783"/>
            </a:xfrm>
            <a:custGeom>
              <a:avLst/>
              <a:gdLst/>
              <a:ahLst/>
              <a:cxnLst/>
              <a:rect l="l" t="t" r="r" b="b"/>
              <a:pathLst>
                <a:path w="201168" h="170783" extrusionOk="0">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25" name="Google Shape;4525;p59"/>
          <p:cNvGrpSpPr/>
          <p:nvPr/>
        </p:nvGrpSpPr>
        <p:grpSpPr>
          <a:xfrm>
            <a:off x="2464919" y="2006236"/>
            <a:ext cx="283459" cy="267976"/>
            <a:chOff x="4534852" y="2953130"/>
            <a:chExt cx="333089" cy="314896"/>
          </a:xfrm>
        </p:grpSpPr>
        <p:sp>
          <p:nvSpPr>
            <p:cNvPr id="4526" name="Google Shape;4526;p59"/>
            <p:cNvSpPr/>
            <p:nvPr/>
          </p:nvSpPr>
          <p:spPr>
            <a:xfrm>
              <a:off x="4776311" y="2981610"/>
              <a:ext cx="9715" cy="9715"/>
            </a:xfrm>
            <a:custGeom>
              <a:avLst/>
              <a:gdLst/>
              <a:ahLst/>
              <a:cxnLst/>
              <a:rect l="l" t="t" r="r" b="b"/>
              <a:pathLst>
                <a:path w="9715" h="9715" extrusionOk="0">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7" name="Google Shape;4527;p59"/>
            <p:cNvSpPr/>
            <p:nvPr/>
          </p:nvSpPr>
          <p:spPr>
            <a:xfrm>
              <a:off x="4802314"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8" name="Google Shape;4528;p59"/>
            <p:cNvSpPr/>
            <p:nvPr/>
          </p:nvSpPr>
          <p:spPr>
            <a:xfrm>
              <a:off x="4828317" y="2981610"/>
              <a:ext cx="9715" cy="9715"/>
            </a:xfrm>
            <a:custGeom>
              <a:avLst/>
              <a:gdLst/>
              <a:ahLst/>
              <a:cxnLst/>
              <a:rect l="l" t="t" r="r" b="b"/>
              <a:pathLst>
                <a:path w="9715" h="9715" extrusionOk="0">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9" name="Google Shape;4529;p59"/>
            <p:cNvSpPr/>
            <p:nvPr/>
          </p:nvSpPr>
          <p:spPr>
            <a:xfrm>
              <a:off x="4670679" y="3083670"/>
              <a:ext cx="62198" cy="68341"/>
            </a:xfrm>
            <a:custGeom>
              <a:avLst/>
              <a:gdLst/>
              <a:ahLst/>
              <a:cxnLst/>
              <a:rect l="l" t="t" r="r" b="b"/>
              <a:pathLst>
                <a:path w="62198" h="68341" extrusionOk="0">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0" name="Google Shape;4530;p59"/>
            <p:cNvSpPr/>
            <p:nvPr/>
          </p:nvSpPr>
          <p:spPr>
            <a:xfrm>
              <a:off x="4576857" y="3041808"/>
              <a:ext cx="249840" cy="152209"/>
            </a:xfrm>
            <a:custGeom>
              <a:avLst/>
              <a:gdLst/>
              <a:ahLst/>
              <a:cxnLst/>
              <a:rect l="l" t="t" r="r" b="b"/>
              <a:pathLst>
                <a:path w="249840" h="152209" extrusionOk="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1" name="Google Shape;4531;p59"/>
            <p:cNvSpPr/>
            <p:nvPr/>
          </p:nvSpPr>
          <p:spPr>
            <a:xfrm>
              <a:off x="4576667" y="3207067"/>
              <a:ext cx="249935" cy="31813"/>
            </a:xfrm>
            <a:custGeom>
              <a:avLst/>
              <a:gdLst/>
              <a:ahLst/>
              <a:cxnLst/>
              <a:rect l="l" t="t" r="r" b="b"/>
              <a:pathLst>
                <a:path w="249935" h="31813" extrusionOk="0">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2" name="Google Shape;4532;p59"/>
            <p:cNvSpPr/>
            <p:nvPr/>
          </p:nvSpPr>
          <p:spPr>
            <a:xfrm>
              <a:off x="4534852" y="2953130"/>
              <a:ext cx="333089" cy="314896"/>
            </a:xfrm>
            <a:custGeom>
              <a:avLst/>
              <a:gdLst/>
              <a:ahLst/>
              <a:cxnLst/>
              <a:rect l="l" t="t" r="r" b="b"/>
              <a:pathLst>
                <a:path w="333089" h="314896" extrusionOk="0">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3" name="Google Shape;4533;p59"/>
          <p:cNvGrpSpPr/>
          <p:nvPr/>
        </p:nvGrpSpPr>
        <p:grpSpPr>
          <a:xfrm>
            <a:off x="3346810" y="1995143"/>
            <a:ext cx="263468" cy="290163"/>
            <a:chOff x="4948142" y="2934556"/>
            <a:chExt cx="316060" cy="348043"/>
          </a:xfrm>
        </p:grpSpPr>
        <p:sp>
          <p:nvSpPr>
            <p:cNvPr id="4534" name="Google Shape;4534;p59"/>
            <p:cNvSpPr/>
            <p:nvPr/>
          </p:nvSpPr>
          <p:spPr>
            <a:xfrm>
              <a:off x="5000244" y="2986658"/>
              <a:ext cx="114871" cy="114871"/>
            </a:xfrm>
            <a:custGeom>
              <a:avLst/>
              <a:gdLst/>
              <a:ahLst/>
              <a:cxnLst/>
              <a:rect l="l" t="t" r="r" b="b"/>
              <a:pathLst>
                <a:path w="114871" h="114871" extrusionOk="0">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5" name="Google Shape;4535;p59"/>
            <p:cNvSpPr/>
            <p:nvPr/>
          </p:nvSpPr>
          <p:spPr>
            <a:xfrm>
              <a:off x="5023008" y="3009518"/>
              <a:ext cx="69341" cy="69341"/>
            </a:xfrm>
            <a:custGeom>
              <a:avLst/>
              <a:gdLst/>
              <a:ahLst/>
              <a:cxnLst/>
              <a:rect l="l" t="t" r="r" b="b"/>
              <a:pathLst>
                <a:path w="69341" h="69341" extrusionOk="0">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6" name="Google Shape;4536;p59"/>
            <p:cNvSpPr/>
            <p:nvPr/>
          </p:nvSpPr>
          <p:spPr>
            <a:xfrm>
              <a:off x="5109284" y="3008098"/>
              <a:ext cx="154918" cy="274406"/>
            </a:xfrm>
            <a:custGeom>
              <a:avLst/>
              <a:gdLst/>
              <a:ahLst/>
              <a:cxnLst/>
              <a:rect l="l" t="t" r="r" b="b"/>
              <a:pathLst>
                <a:path w="154918" h="274406" extrusionOk="0">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7" name="Google Shape;4537;p59"/>
            <p:cNvSpPr/>
            <p:nvPr/>
          </p:nvSpPr>
          <p:spPr>
            <a:xfrm>
              <a:off x="4948142" y="2934556"/>
              <a:ext cx="266116" cy="348043"/>
            </a:xfrm>
            <a:custGeom>
              <a:avLst/>
              <a:gdLst/>
              <a:ahLst/>
              <a:cxnLst/>
              <a:rect l="l" t="t" r="r" b="b"/>
              <a:pathLst>
                <a:path w="266116" h="348043" extrusionOk="0">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38" name="Google Shape;4538;p59"/>
          <p:cNvSpPr/>
          <p:nvPr/>
        </p:nvSpPr>
        <p:spPr>
          <a:xfrm>
            <a:off x="1146559" y="2436166"/>
            <a:ext cx="288420" cy="276935"/>
          </a:xfrm>
          <a:custGeom>
            <a:avLst/>
            <a:gdLst/>
            <a:ahLst/>
            <a:cxnLst/>
            <a:rect l="l" t="t" r="r" b="b"/>
            <a:pathLst>
              <a:path w="359402" h="345090" extrusionOk="0">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9" name="Google Shape;4539;p59"/>
          <p:cNvSpPr/>
          <p:nvPr/>
        </p:nvSpPr>
        <p:spPr>
          <a:xfrm>
            <a:off x="2458846" y="2472858"/>
            <a:ext cx="295605" cy="203550"/>
          </a:xfrm>
          <a:custGeom>
            <a:avLst/>
            <a:gdLst/>
            <a:ahLst/>
            <a:cxnLst/>
            <a:rect l="l" t="t" r="r" b="b"/>
            <a:pathLst>
              <a:path w="505307" h="347948" extrusionOk="0">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40" name="Google Shape;4540;p59"/>
          <p:cNvGrpSpPr/>
          <p:nvPr/>
        </p:nvGrpSpPr>
        <p:grpSpPr>
          <a:xfrm>
            <a:off x="3400001" y="2434776"/>
            <a:ext cx="157086" cy="279714"/>
            <a:chOff x="6369223" y="2964518"/>
            <a:chExt cx="222785" cy="396757"/>
          </a:xfrm>
        </p:grpSpPr>
        <p:sp>
          <p:nvSpPr>
            <p:cNvPr id="4541" name="Google Shape;4541;p59"/>
            <p:cNvSpPr/>
            <p:nvPr/>
          </p:nvSpPr>
          <p:spPr>
            <a:xfrm>
              <a:off x="6369223" y="2964518"/>
              <a:ext cx="222785" cy="396757"/>
            </a:xfrm>
            <a:custGeom>
              <a:avLst/>
              <a:gdLst/>
              <a:ahLst/>
              <a:cxnLst/>
              <a:rect l="l" t="t" r="r" b="b"/>
              <a:pathLst>
                <a:path w="222785" h="396757" extrusionOk="0">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2" name="Google Shape;4542;p59"/>
            <p:cNvSpPr/>
            <p:nvPr/>
          </p:nvSpPr>
          <p:spPr>
            <a:xfrm>
              <a:off x="6499669" y="3007994"/>
              <a:ext cx="11620" cy="11620"/>
            </a:xfrm>
            <a:custGeom>
              <a:avLst/>
              <a:gdLst/>
              <a:ahLst/>
              <a:cxnLst/>
              <a:rect l="l" t="t" r="r" b="b"/>
              <a:pathLst>
                <a:path w="11620" h="11620" extrusionOk="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3" name="Google Shape;4543;p59"/>
            <p:cNvSpPr/>
            <p:nvPr/>
          </p:nvSpPr>
          <p:spPr>
            <a:xfrm>
              <a:off x="6431375" y="3113721"/>
              <a:ext cx="11620" cy="11620"/>
            </a:xfrm>
            <a:custGeom>
              <a:avLst/>
              <a:gdLst/>
              <a:ahLst/>
              <a:cxnLst/>
              <a:rect l="l" t="t" r="r" b="b"/>
              <a:pathLst>
                <a:path w="11620" h="11620" extrusionOk="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4" name="Google Shape;4544;p59"/>
            <p:cNvSpPr/>
            <p:nvPr/>
          </p:nvSpPr>
          <p:spPr>
            <a:xfrm>
              <a:off x="6468522" y="3132391"/>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5" name="Google Shape;4545;p59"/>
            <p:cNvSpPr/>
            <p:nvPr/>
          </p:nvSpPr>
          <p:spPr>
            <a:xfrm>
              <a:off x="6468522" y="3070192"/>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6" name="Google Shape;4546;p59"/>
            <p:cNvSpPr/>
            <p:nvPr/>
          </p:nvSpPr>
          <p:spPr>
            <a:xfrm>
              <a:off x="6493383" y="3088861"/>
              <a:ext cx="11620" cy="17811"/>
            </a:xfrm>
            <a:custGeom>
              <a:avLst/>
              <a:gdLst/>
              <a:ahLst/>
              <a:cxnLst/>
              <a:rect l="l" t="t" r="r" b="b"/>
              <a:pathLst>
                <a:path w="11620" h="17811" extrusionOk="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7" name="Google Shape;4547;p59"/>
            <p:cNvSpPr/>
            <p:nvPr/>
          </p:nvSpPr>
          <p:spPr>
            <a:xfrm>
              <a:off x="6493383" y="3057810"/>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8" name="Google Shape;4548;p59"/>
            <p:cNvSpPr/>
            <p:nvPr/>
          </p:nvSpPr>
          <p:spPr>
            <a:xfrm>
              <a:off x="6443662" y="3057810"/>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9" name="Google Shape;4549;p59"/>
            <p:cNvSpPr/>
            <p:nvPr/>
          </p:nvSpPr>
          <p:spPr>
            <a:xfrm>
              <a:off x="6443662" y="3026758"/>
              <a:ext cx="11620" cy="17811"/>
            </a:xfrm>
            <a:custGeom>
              <a:avLst/>
              <a:gdLst/>
              <a:ahLst/>
              <a:cxnLst/>
              <a:rect l="l" t="t" r="r" b="b"/>
              <a:pathLst>
                <a:path w="11620" h="17811" extrusionOk="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0" name="Google Shape;4550;p59"/>
            <p:cNvSpPr/>
            <p:nvPr/>
          </p:nvSpPr>
          <p:spPr>
            <a:xfrm>
              <a:off x="6493383" y="315096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1" name="Google Shape;4551;p59"/>
            <p:cNvSpPr/>
            <p:nvPr/>
          </p:nvSpPr>
          <p:spPr>
            <a:xfrm>
              <a:off x="6443662" y="3150964"/>
              <a:ext cx="11620" cy="17811"/>
            </a:xfrm>
            <a:custGeom>
              <a:avLst/>
              <a:gdLst/>
              <a:ahLst/>
              <a:cxnLst/>
              <a:rect l="l" t="t" r="r" b="b"/>
              <a:pathLst>
                <a:path w="11620" h="17811" extrusionOk="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2" name="Google Shape;4552;p59"/>
            <p:cNvSpPr/>
            <p:nvPr/>
          </p:nvSpPr>
          <p:spPr>
            <a:xfrm>
              <a:off x="6493383" y="3119913"/>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3" name="Google Shape;4553;p59"/>
            <p:cNvSpPr/>
            <p:nvPr/>
          </p:nvSpPr>
          <p:spPr>
            <a:xfrm>
              <a:off x="6468522" y="3039141"/>
              <a:ext cx="11620" cy="17811"/>
            </a:xfrm>
            <a:custGeom>
              <a:avLst/>
              <a:gdLst/>
              <a:ahLst/>
              <a:cxnLst/>
              <a:rect l="l" t="t" r="r" b="b"/>
              <a:pathLst>
                <a:path w="11620" h="17811" extrusionOk="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4" name="Google Shape;4554;p59"/>
            <p:cNvSpPr/>
            <p:nvPr/>
          </p:nvSpPr>
          <p:spPr>
            <a:xfrm>
              <a:off x="6468522" y="3101244"/>
              <a:ext cx="11620" cy="17811"/>
            </a:xfrm>
            <a:custGeom>
              <a:avLst/>
              <a:gdLst/>
              <a:ahLst/>
              <a:cxnLst/>
              <a:rect l="l" t="t" r="r" b="b"/>
              <a:pathLst>
                <a:path w="11620" h="17811" extrusionOk="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5" name="Google Shape;4555;p59"/>
            <p:cNvSpPr/>
            <p:nvPr/>
          </p:nvSpPr>
          <p:spPr>
            <a:xfrm>
              <a:off x="6394037" y="3007994"/>
              <a:ext cx="15620" cy="15620"/>
            </a:xfrm>
            <a:custGeom>
              <a:avLst/>
              <a:gdLst/>
              <a:ahLst/>
              <a:cxnLst/>
              <a:rect l="l" t="t" r="r" b="b"/>
              <a:pathLst>
                <a:path w="15620" h="15620" extrusionOk="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6" name="Google Shape;4556;p59"/>
            <p:cNvSpPr/>
            <p:nvPr/>
          </p:nvSpPr>
          <p:spPr>
            <a:xfrm>
              <a:off x="6548913" y="2991706"/>
              <a:ext cx="15621" cy="15620"/>
            </a:xfrm>
            <a:custGeom>
              <a:avLst/>
              <a:gdLst/>
              <a:ahLst/>
              <a:cxnLst/>
              <a:rect l="l" t="t" r="r" b="b"/>
              <a:pathLst>
                <a:path w="15621" h="15620" extrusionOk="0">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7" name="Google Shape;4557;p59"/>
          <p:cNvGrpSpPr/>
          <p:nvPr/>
        </p:nvGrpSpPr>
        <p:grpSpPr>
          <a:xfrm>
            <a:off x="3799307" y="2434010"/>
            <a:ext cx="241541" cy="281247"/>
            <a:chOff x="6735413" y="2947320"/>
            <a:chExt cx="355678" cy="414146"/>
          </a:xfrm>
        </p:grpSpPr>
        <p:sp>
          <p:nvSpPr>
            <p:cNvPr id="4558" name="Google Shape;4558;p59"/>
            <p:cNvSpPr/>
            <p:nvPr/>
          </p:nvSpPr>
          <p:spPr>
            <a:xfrm>
              <a:off x="6735413" y="2947320"/>
              <a:ext cx="339011" cy="414146"/>
            </a:xfrm>
            <a:custGeom>
              <a:avLst/>
              <a:gdLst/>
              <a:ahLst/>
              <a:cxnLst/>
              <a:rect l="l" t="t" r="r" b="b"/>
              <a:pathLst>
                <a:path w="339011" h="414146" extrusionOk="0">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9" name="Google Shape;4559;p59"/>
            <p:cNvSpPr/>
            <p:nvPr/>
          </p:nvSpPr>
          <p:spPr>
            <a:xfrm>
              <a:off x="6759225" y="3093052"/>
              <a:ext cx="43624" cy="43719"/>
            </a:xfrm>
            <a:custGeom>
              <a:avLst/>
              <a:gdLst/>
              <a:ahLst/>
              <a:cxnLst/>
              <a:rect l="l" t="t" r="r" b="b"/>
              <a:pathLst>
                <a:path w="43624" h="43719" extrusionOk="0">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0" name="Google Shape;4560;p59"/>
            <p:cNvSpPr/>
            <p:nvPr/>
          </p:nvSpPr>
          <p:spPr>
            <a:xfrm>
              <a:off x="7061287" y="3112507"/>
              <a:ext cx="17478" cy="17502"/>
            </a:xfrm>
            <a:custGeom>
              <a:avLst/>
              <a:gdLst/>
              <a:ahLst/>
              <a:cxnLst/>
              <a:rect l="l" t="t" r="r" b="b"/>
              <a:pathLst>
                <a:path w="17478" h="17502" extrusionOk="0">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1" name="Google Shape;4561;p59"/>
            <p:cNvSpPr/>
            <p:nvPr/>
          </p:nvSpPr>
          <p:spPr>
            <a:xfrm>
              <a:off x="7071726" y="3097514"/>
              <a:ext cx="19365" cy="14111"/>
            </a:xfrm>
            <a:custGeom>
              <a:avLst/>
              <a:gdLst/>
              <a:ahLst/>
              <a:cxnLst/>
              <a:rect l="l" t="t" r="r" b="b"/>
              <a:pathLst>
                <a:path w="19365" h="14111" extrusionOk="0">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2" name="Google Shape;4562;p59"/>
            <p:cNvSpPr/>
            <p:nvPr/>
          </p:nvSpPr>
          <p:spPr>
            <a:xfrm>
              <a:off x="7046294" y="3122851"/>
              <a:ext cx="14031" cy="19350"/>
            </a:xfrm>
            <a:custGeom>
              <a:avLst/>
              <a:gdLst/>
              <a:ahLst/>
              <a:cxnLst/>
              <a:rect l="l" t="t" r="r" b="b"/>
              <a:pathLst>
                <a:path w="14031" h="19350" extrusionOk="0">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3" name="Google Shape;4563;p59"/>
          <p:cNvGrpSpPr/>
          <p:nvPr/>
        </p:nvGrpSpPr>
        <p:grpSpPr>
          <a:xfrm>
            <a:off x="718562" y="2868047"/>
            <a:ext cx="289683" cy="296041"/>
            <a:chOff x="7257478" y="2913982"/>
            <a:chExt cx="399287" cy="408051"/>
          </a:xfrm>
        </p:grpSpPr>
        <p:sp>
          <p:nvSpPr>
            <p:cNvPr id="4564" name="Google Shape;4564;p59"/>
            <p:cNvSpPr/>
            <p:nvPr/>
          </p:nvSpPr>
          <p:spPr>
            <a:xfrm>
              <a:off x="7257478" y="2913982"/>
              <a:ext cx="399287" cy="408051"/>
            </a:xfrm>
            <a:custGeom>
              <a:avLst/>
              <a:gdLst/>
              <a:ahLst/>
              <a:cxnLst/>
              <a:rect l="l" t="t" r="r" b="b"/>
              <a:pathLst>
                <a:path w="399287" h="408051" extrusionOk="0">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5" name="Google Shape;4565;p59"/>
            <p:cNvSpPr/>
            <p:nvPr/>
          </p:nvSpPr>
          <p:spPr>
            <a:xfrm>
              <a:off x="7354814" y="2978752"/>
              <a:ext cx="78852" cy="78867"/>
            </a:xfrm>
            <a:custGeom>
              <a:avLst/>
              <a:gdLst/>
              <a:ahLst/>
              <a:cxnLst/>
              <a:rect l="l" t="t" r="r" b="b"/>
              <a:pathLst>
                <a:path w="78852" h="78867" extrusionOk="0">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6" name="Google Shape;4566;p59"/>
            <p:cNvSpPr/>
            <p:nvPr/>
          </p:nvSpPr>
          <p:spPr>
            <a:xfrm>
              <a:off x="7452836" y="2981800"/>
              <a:ext cx="75818" cy="75819"/>
            </a:xfrm>
            <a:custGeom>
              <a:avLst/>
              <a:gdLst/>
              <a:ahLst/>
              <a:cxnLst/>
              <a:rect l="l" t="t" r="r" b="b"/>
              <a:pathLst>
                <a:path w="75818" h="75819" extrusionOk="0">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7" name="Google Shape;4567;p59"/>
            <p:cNvSpPr/>
            <p:nvPr/>
          </p:nvSpPr>
          <p:spPr>
            <a:xfrm>
              <a:off x="7353300" y="3081622"/>
              <a:ext cx="75628" cy="75628"/>
            </a:xfrm>
            <a:custGeom>
              <a:avLst/>
              <a:gdLst/>
              <a:ahLst/>
              <a:cxnLst/>
              <a:rect l="l" t="t" r="r" b="b"/>
              <a:pathLst>
                <a:path w="75628" h="75628" extrusionOk="0">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68" name="Google Shape;4568;p59"/>
          <p:cNvGrpSpPr/>
          <p:nvPr/>
        </p:nvGrpSpPr>
        <p:grpSpPr>
          <a:xfrm>
            <a:off x="1587176" y="2871517"/>
            <a:ext cx="290687" cy="289102"/>
            <a:chOff x="7823644" y="2909887"/>
            <a:chExt cx="454056" cy="451580"/>
          </a:xfrm>
        </p:grpSpPr>
        <p:sp>
          <p:nvSpPr>
            <p:cNvPr id="4569" name="Google Shape;4569;p59"/>
            <p:cNvSpPr/>
            <p:nvPr/>
          </p:nvSpPr>
          <p:spPr>
            <a:xfrm>
              <a:off x="7823644" y="2909887"/>
              <a:ext cx="454056" cy="451580"/>
            </a:xfrm>
            <a:custGeom>
              <a:avLst/>
              <a:gdLst/>
              <a:ahLst/>
              <a:cxnLst/>
              <a:rect l="l" t="t" r="r" b="b"/>
              <a:pathLst>
                <a:path w="454056" h="451580" extrusionOk="0">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0" name="Google Shape;4570;p59"/>
            <p:cNvSpPr/>
            <p:nvPr/>
          </p:nvSpPr>
          <p:spPr>
            <a:xfrm>
              <a:off x="8036909" y="2982848"/>
              <a:ext cx="72389" cy="72390"/>
            </a:xfrm>
            <a:custGeom>
              <a:avLst/>
              <a:gdLst/>
              <a:ahLst/>
              <a:cxnLst/>
              <a:rect l="l" t="t" r="r" b="b"/>
              <a:pathLst>
                <a:path w="72389" h="72390" extrusionOk="0">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71" name="Google Shape;4571;p59"/>
          <p:cNvGrpSpPr/>
          <p:nvPr/>
        </p:nvGrpSpPr>
        <p:grpSpPr>
          <a:xfrm>
            <a:off x="2036062" y="2884135"/>
            <a:ext cx="274319" cy="263866"/>
            <a:chOff x="8395239" y="2914123"/>
            <a:chExt cx="465105" cy="447534"/>
          </a:xfrm>
        </p:grpSpPr>
        <p:sp>
          <p:nvSpPr>
            <p:cNvPr id="4572" name="Google Shape;4572;p59"/>
            <p:cNvSpPr/>
            <p:nvPr/>
          </p:nvSpPr>
          <p:spPr>
            <a:xfrm>
              <a:off x="8395239" y="3101720"/>
              <a:ext cx="465105" cy="259937"/>
            </a:xfrm>
            <a:custGeom>
              <a:avLst/>
              <a:gdLst/>
              <a:ahLst/>
              <a:cxnLst/>
              <a:rect l="l" t="t" r="r" b="b"/>
              <a:pathLst>
                <a:path w="465105" h="259937" extrusionOk="0">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3" name="Google Shape;4573;p59"/>
            <p:cNvSpPr/>
            <p:nvPr/>
          </p:nvSpPr>
          <p:spPr>
            <a:xfrm>
              <a:off x="8433529" y="3101625"/>
              <a:ext cx="231457" cy="151638"/>
            </a:xfrm>
            <a:custGeom>
              <a:avLst/>
              <a:gdLst/>
              <a:ahLst/>
              <a:cxnLst/>
              <a:rect l="l" t="t" r="r" b="b"/>
              <a:pathLst>
                <a:path w="231457" h="151638" extrusionOk="0">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4" name="Google Shape;4574;p59"/>
            <p:cNvSpPr/>
            <p:nvPr/>
          </p:nvSpPr>
          <p:spPr>
            <a:xfrm>
              <a:off x="8577876" y="2914123"/>
              <a:ext cx="45292" cy="162450"/>
            </a:xfrm>
            <a:custGeom>
              <a:avLst/>
              <a:gdLst/>
              <a:ahLst/>
              <a:cxnLst/>
              <a:rect l="l" t="t" r="r" b="b"/>
              <a:pathLst>
                <a:path w="45292" h="162450" extrusionOk="0">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5" name="Google Shape;4575;p59"/>
            <p:cNvSpPr/>
            <p:nvPr/>
          </p:nvSpPr>
          <p:spPr>
            <a:xfrm>
              <a:off x="850978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6" name="Google Shape;4576;p59"/>
            <p:cNvSpPr/>
            <p:nvPr/>
          </p:nvSpPr>
          <p:spPr>
            <a:xfrm>
              <a:off x="8654379" y="2943446"/>
              <a:ext cx="36912" cy="103981"/>
            </a:xfrm>
            <a:custGeom>
              <a:avLst/>
              <a:gdLst/>
              <a:ahLst/>
              <a:cxnLst/>
              <a:rect l="l" t="t" r="r" b="b"/>
              <a:pathLst>
                <a:path w="36912" h="103981" extrusionOk="0">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77" name="Google Shape;4577;p59"/>
          <p:cNvSpPr/>
          <p:nvPr/>
        </p:nvSpPr>
        <p:spPr>
          <a:xfrm>
            <a:off x="3394739" y="2868824"/>
            <a:ext cx="167610" cy="294487"/>
          </a:xfrm>
          <a:custGeom>
            <a:avLst/>
            <a:gdLst/>
            <a:ahLst/>
            <a:cxnLst/>
            <a:rect l="l" t="t" r="r" b="b"/>
            <a:pathLst>
              <a:path w="286512" h="503396" extrusionOk="0">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78" name="Google Shape;4578;p59"/>
          <p:cNvGrpSpPr/>
          <p:nvPr/>
        </p:nvGrpSpPr>
        <p:grpSpPr>
          <a:xfrm>
            <a:off x="3779701" y="2908487"/>
            <a:ext cx="280752" cy="215162"/>
            <a:chOff x="2819400" y="3422522"/>
            <a:chExt cx="364235" cy="279177"/>
          </a:xfrm>
        </p:grpSpPr>
        <p:sp>
          <p:nvSpPr>
            <p:cNvPr id="4579" name="Google Shape;4579;p59"/>
            <p:cNvSpPr/>
            <p:nvPr/>
          </p:nvSpPr>
          <p:spPr>
            <a:xfrm>
              <a:off x="2819400" y="3422522"/>
              <a:ext cx="327850" cy="279177"/>
            </a:xfrm>
            <a:custGeom>
              <a:avLst/>
              <a:gdLst/>
              <a:ahLst/>
              <a:cxnLst/>
              <a:rect l="l" t="t" r="r" b="b"/>
              <a:pathLst>
                <a:path w="327850" h="279177" extrusionOk="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0" name="Google Shape;4580;p59"/>
            <p:cNvSpPr/>
            <p:nvPr/>
          </p:nvSpPr>
          <p:spPr>
            <a:xfrm>
              <a:off x="2977515" y="3532059"/>
              <a:ext cx="120967" cy="169640"/>
            </a:xfrm>
            <a:custGeom>
              <a:avLst/>
              <a:gdLst/>
              <a:ahLst/>
              <a:cxnLst/>
              <a:rect l="l" t="t" r="r" b="b"/>
              <a:pathLst>
                <a:path w="120967" h="169640" extrusionOk="0">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1" name="Google Shape;4581;p59"/>
            <p:cNvSpPr/>
            <p:nvPr/>
          </p:nvSpPr>
          <p:spPr>
            <a:xfrm>
              <a:off x="3111341" y="3580732"/>
              <a:ext cx="72294" cy="120967"/>
            </a:xfrm>
            <a:custGeom>
              <a:avLst/>
              <a:gdLst/>
              <a:ahLst/>
              <a:cxnLst/>
              <a:rect l="l" t="t" r="r" b="b"/>
              <a:pathLst>
                <a:path w="72294" h="120967" extrusionOk="0">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82" name="Google Shape;4582;p59"/>
          <p:cNvGrpSpPr/>
          <p:nvPr/>
        </p:nvGrpSpPr>
        <p:grpSpPr>
          <a:xfrm>
            <a:off x="1148978" y="3309819"/>
            <a:ext cx="283582" cy="283749"/>
            <a:chOff x="3308127" y="3414712"/>
            <a:chExt cx="283582" cy="283749"/>
          </a:xfrm>
        </p:grpSpPr>
        <p:sp>
          <p:nvSpPr>
            <p:cNvPr id="4583" name="Google Shape;4583;p59"/>
            <p:cNvSpPr/>
            <p:nvPr/>
          </p:nvSpPr>
          <p:spPr>
            <a:xfrm>
              <a:off x="3337083" y="3467194"/>
              <a:ext cx="34290" cy="55340"/>
            </a:xfrm>
            <a:custGeom>
              <a:avLst/>
              <a:gdLst/>
              <a:ahLst/>
              <a:cxnLst/>
              <a:rect l="l" t="t" r="r" b="b"/>
              <a:pathLst>
                <a:path w="34290" h="55340" extrusionOk="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4" name="Google Shape;4584;p59"/>
            <p:cNvSpPr/>
            <p:nvPr/>
          </p:nvSpPr>
          <p:spPr>
            <a:xfrm>
              <a:off x="3387185" y="3467290"/>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5" name="Google Shape;4585;p59"/>
            <p:cNvSpPr/>
            <p:nvPr/>
          </p:nvSpPr>
          <p:spPr>
            <a:xfrm>
              <a:off x="3387185" y="3490816"/>
              <a:ext cx="68484" cy="8381"/>
            </a:xfrm>
            <a:custGeom>
              <a:avLst/>
              <a:gdLst/>
              <a:ahLst/>
              <a:cxnLst/>
              <a:rect l="l" t="t" r="r" b="b"/>
              <a:pathLst>
                <a:path w="68484" h="8381"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6" name="Google Shape;4586;p59"/>
            <p:cNvSpPr/>
            <p:nvPr/>
          </p:nvSpPr>
          <p:spPr>
            <a:xfrm>
              <a:off x="3387185" y="3514248"/>
              <a:ext cx="68484" cy="8382"/>
            </a:xfrm>
            <a:custGeom>
              <a:avLst/>
              <a:gdLst/>
              <a:ahLst/>
              <a:cxnLst/>
              <a:rect l="l" t="t" r="r" b="b"/>
              <a:pathLst>
                <a:path w="68484" h="8382" extrusionOk="0">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7" name="Google Shape;4587;p59"/>
            <p:cNvSpPr/>
            <p:nvPr/>
          </p:nvSpPr>
          <p:spPr>
            <a:xfrm>
              <a:off x="3337083" y="3537584"/>
              <a:ext cx="118586" cy="8381"/>
            </a:xfrm>
            <a:custGeom>
              <a:avLst/>
              <a:gdLst/>
              <a:ahLst/>
              <a:cxnLst/>
              <a:rect l="l" t="t" r="r" b="b"/>
              <a:pathLst>
                <a:path w="118586" h="8381" extrusionOk="0">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8" name="Google Shape;4588;p59"/>
            <p:cNvSpPr/>
            <p:nvPr/>
          </p:nvSpPr>
          <p:spPr>
            <a:xfrm>
              <a:off x="3512915" y="3594639"/>
              <a:ext cx="22836" cy="50077"/>
            </a:xfrm>
            <a:custGeom>
              <a:avLst/>
              <a:gdLst/>
              <a:ahLst/>
              <a:cxnLst/>
              <a:rect l="l" t="t" r="r" b="b"/>
              <a:pathLst>
                <a:path w="22836" h="50077" extrusionOk="0">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9" name="Google Shape;4589;p59"/>
            <p:cNvSpPr/>
            <p:nvPr/>
          </p:nvSpPr>
          <p:spPr>
            <a:xfrm>
              <a:off x="3308127" y="3414712"/>
              <a:ext cx="224885" cy="283559"/>
            </a:xfrm>
            <a:custGeom>
              <a:avLst/>
              <a:gdLst/>
              <a:ahLst/>
              <a:cxnLst/>
              <a:rect l="l" t="t" r="r" b="b"/>
              <a:pathLst>
                <a:path w="224885" h="283559" extrusionOk="0">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0" name="Google Shape;4590;p59"/>
            <p:cNvSpPr/>
            <p:nvPr/>
          </p:nvSpPr>
          <p:spPr>
            <a:xfrm>
              <a:off x="3463099" y="3571969"/>
              <a:ext cx="107217" cy="108108"/>
            </a:xfrm>
            <a:custGeom>
              <a:avLst/>
              <a:gdLst/>
              <a:ahLst/>
              <a:cxnLst/>
              <a:rect l="l" t="t" r="r" b="b"/>
              <a:pathLst>
                <a:path w="107217" h="108108" extrusionOk="0">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1" name="Google Shape;4591;p59"/>
            <p:cNvSpPr/>
            <p:nvPr/>
          </p:nvSpPr>
          <p:spPr>
            <a:xfrm>
              <a:off x="3442555" y="3517391"/>
              <a:ext cx="149154" cy="181070"/>
            </a:xfrm>
            <a:custGeom>
              <a:avLst/>
              <a:gdLst/>
              <a:ahLst/>
              <a:cxnLst/>
              <a:rect l="l" t="t" r="r" b="b"/>
              <a:pathLst>
                <a:path w="149154" h="181070" extrusionOk="0">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2" name="Google Shape;4592;p59"/>
          <p:cNvGrpSpPr/>
          <p:nvPr/>
        </p:nvGrpSpPr>
        <p:grpSpPr>
          <a:xfrm>
            <a:off x="1584413" y="3311183"/>
            <a:ext cx="296212" cy="281021"/>
            <a:chOff x="3746563" y="3363372"/>
            <a:chExt cx="379857" cy="360330"/>
          </a:xfrm>
        </p:grpSpPr>
        <p:sp>
          <p:nvSpPr>
            <p:cNvPr id="4593" name="Google Shape;4593;p59"/>
            <p:cNvSpPr/>
            <p:nvPr/>
          </p:nvSpPr>
          <p:spPr>
            <a:xfrm>
              <a:off x="3746563" y="3363372"/>
              <a:ext cx="379857" cy="360330"/>
            </a:xfrm>
            <a:custGeom>
              <a:avLst/>
              <a:gdLst/>
              <a:ahLst/>
              <a:cxnLst/>
              <a:rect l="l" t="t" r="r" b="b"/>
              <a:pathLst>
                <a:path w="379857" h="360330" extrusionOk="0">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4" name="Google Shape;4594;p59"/>
            <p:cNvSpPr/>
            <p:nvPr/>
          </p:nvSpPr>
          <p:spPr>
            <a:xfrm>
              <a:off x="3864864" y="3434779"/>
              <a:ext cx="133350" cy="157382"/>
            </a:xfrm>
            <a:custGeom>
              <a:avLst/>
              <a:gdLst/>
              <a:ahLst/>
              <a:cxnLst/>
              <a:rect l="l" t="t" r="r" b="b"/>
              <a:pathLst>
                <a:path w="133350" h="157382" extrusionOk="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95" name="Google Shape;4595;p59"/>
          <p:cNvGrpSpPr/>
          <p:nvPr/>
        </p:nvGrpSpPr>
        <p:grpSpPr>
          <a:xfrm>
            <a:off x="2030881" y="3309353"/>
            <a:ext cx="284680" cy="284681"/>
            <a:chOff x="4218812" y="3375183"/>
            <a:chExt cx="348233" cy="348234"/>
          </a:xfrm>
        </p:grpSpPr>
        <p:sp>
          <p:nvSpPr>
            <p:cNvPr id="4596" name="Google Shape;4596;p59"/>
            <p:cNvSpPr/>
            <p:nvPr/>
          </p:nvSpPr>
          <p:spPr>
            <a:xfrm>
              <a:off x="4318634" y="3392518"/>
              <a:ext cx="44958" cy="91344"/>
            </a:xfrm>
            <a:custGeom>
              <a:avLst/>
              <a:gdLst/>
              <a:ahLst/>
              <a:cxnLst/>
              <a:rect l="l" t="t" r="r" b="b"/>
              <a:pathLst>
                <a:path w="44958" h="91344" extrusionOk="0">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7" name="Google Shape;4597;p59"/>
            <p:cNvSpPr/>
            <p:nvPr/>
          </p:nvSpPr>
          <p:spPr>
            <a:xfrm>
              <a:off x="4442079" y="3401186"/>
              <a:ext cx="33051" cy="10286"/>
            </a:xfrm>
            <a:custGeom>
              <a:avLst/>
              <a:gdLst/>
              <a:ahLst/>
              <a:cxnLst/>
              <a:rect l="l" t="t" r="r" b="b"/>
              <a:pathLst>
                <a:path w="33051" h="10286" extrusionOk="0">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8" name="Google Shape;4598;p59"/>
            <p:cNvSpPr/>
            <p:nvPr/>
          </p:nvSpPr>
          <p:spPr>
            <a:xfrm>
              <a:off x="4243006" y="3670172"/>
              <a:ext cx="33051" cy="33051"/>
            </a:xfrm>
            <a:custGeom>
              <a:avLst/>
              <a:gdLst/>
              <a:ahLst/>
              <a:cxnLst/>
              <a:rect l="l" t="t" r="r" b="b"/>
              <a:pathLst>
                <a:path w="33051" h="33051" extrusionOk="0">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9" name="Google Shape;4599;p59"/>
            <p:cNvSpPr/>
            <p:nvPr/>
          </p:nvSpPr>
          <p:spPr>
            <a:xfrm>
              <a:off x="4509896" y="3649789"/>
              <a:ext cx="33051" cy="53435"/>
            </a:xfrm>
            <a:custGeom>
              <a:avLst/>
              <a:gdLst/>
              <a:ahLst/>
              <a:cxnLst/>
              <a:rect l="l" t="t" r="r" b="b"/>
              <a:pathLst>
                <a:path w="33051" h="53435" extrusionOk="0">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0" name="Google Shape;4600;p59"/>
            <p:cNvSpPr/>
            <p:nvPr/>
          </p:nvSpPr>
          <p:spPr>
            <a:xfrm>
              <a:off x="4387786" y="3553872"/>
              <a:ext cx="10287" cy="18478"/>
            </a:xfrm>
            <a:custGeom>
              <a:avLst/>
              <a:gdLst/>
              <a:ahLst/>
              <a:cxnLst/>
              <a:rect l="l" t="t" r="r" b="b"/>
              <a:pathLst>
                <a:path w="10287" h="18478" extrusionOk="0">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1" name="Google Shape;4601;p59"/>
            <p:cNvSpPr/>
            <p:nvPr/>
          </p:nvSpPr>
          <p:spPr>
            <a:xfrm>
              <a:off x="4519612"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2" name="Google Shape;4602;p59"/>
            <p:cNvSpPr/>
            <p:nvPr/>
          </p:nvSpPr>
          <p:spPr>
            <a:xfrm>
              <a:off x="4249674" y="3407663"/>
              <a:ext cx="16478" cy="10287"/>
            </a:xfrm>
            <a:custGeom>
              <a:avLst/>
              <a:gdLst/>
              <a:ahLst/>
              <a:cxnLst/>
              <a:rect l="l" t="t" r="r" b="b"/>
              <a:pathLst>
                <a:path w="16478" h="10287" extrusionOk="0">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3" name="Google Shape;4603;p59"/>
            <p:cNvSpPr/>
            <p:nvPr/>
          </p:nvSpPr>
          <p:spPr>
            <a:xfrm>
              <a:off x="4400264" y="3473576"/>
              <a:ext cx="74866" cy="10286"/>
            </a:xfrm>
            <a:custGeom>
              <a:avLst/>
              <a:gdLst/>
              <a:ahLst/>
              <a:cxnLst/>
              <a:rect l="l" t="t" r="r" b="b"/>
              <a:pathLst>
                <a:path w="74866" h="10286" extrusionOk="0">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4" name="Google Shape;4604;p59"/>
            <p:cNvSpPr/>
            <p:nvPr/>
          </p:nvSpPr>
          <p:spPr>
            <a:xfrm>
              <a:off x="4346257" y="3516439"/>
              <a:ext cx="93154" cy="93154"/>
            </a:xfrm>
            <a:custGeom>
              <a:avLst/>
              <a:gdLst/>
              <a:ahLst/>
              <a:cxnLst/>
              <a:rect l="l" t="t" r="r" b="b"/>
              <a:pathLst>
                <a:path w="93154" h="93154" extrusionOk="0">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5" name="Google Shape;4605;p59"/>
            <p:cNvSpPr/>
            <p:nvPr/>
          </p:nvSpPr>
          <p:spPr>
            <a:xfrm>
              <a:off x="4406734" y="3557872"/>
              <a:ext cx="15722" cy="25622"/>
            </a:xfrm>
            <a:custGeom>
              <a:avLst/>
              <a:gdLst/>
              <a:ahLst/>
              <a:cxnLst/>
              <a:rect l="l" t="t" r="r" b="b"/>
              <a:pathLst>
                <a:path w="15722" h="25622" extrusionOk="0">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6" name="Google Shape;4606;p59"/>
            <p:cNvSpPr/>
            <p:nvPr/>
          </p:nvSpPr>
          <p:spPr>
            <a:xfrm>
              <a:off x="4218812" y="3375183"/>
              <a:ext cx="348233" cy="348234"/>
            </a:xfrm>
            <a:custGeom>
              <a:avLst/>
              <a:gdLst/>
              <a:ahLst/>
              <a:cxnLst/>
              <a:rect l="l" t="t" r="r" b="b"/>
              <a:pathLst>
                <a:path w="348233" h="348234" extrusionOk="0">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07" name="Google Shape;4607;p59"/>
          <p:cNvGrpSpPr/>
          <p:nvPr/>
        </p:nvGrpSpPr>
        <p:grpSpPr>
          <a:xfrm>
            <a:off x="2893034" y="3338723"/>
            <a:ext cx="296241" cy="225940"/>
            <a:chOff x="4761833" y="3377945"/>
            <a:chExt cx="497299" cy="379285"/>
          </a:xfrm>
        </p:grpSpPr>
        <p:sp>
          <p:nvSpPr>
            <p:cNvPr id="4608" name="Google Shape;4608;p59"/>
            <p:cNvSpPr/>
            <p:nvPr/>
          </p:nvSpPr>
          <p:spPr>
            <a:xfrm>
              <a:off x="4761833" y="3385385"/>
              <a:ext cx="383095" cy="226875"/>
            </a:xfrm>
            <a:custGeom>
              <a:avLst/>
              <a:gdLst/>
              <a:ahLst/>
              <a:cxnLst/>
              <a:rect l="l" t="t" r="r" b="b"/>
              <a:pathLst>
                <a:path w="383095" h="226875" extrusionOk="0">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9" name="Google Shape;4609;p59"/>
            <p:cNvSpPr/>
            <p:nvPr/>
          </p:nvSpPr>
          <p:spPr>
            <a:xfrm>
              <a:off x="4899255" y="3505534"/>
              <a:ext cx="58393" cy="120632"/>
            </a:xfrm>
            <a:custGeom>
              <a:avLst/>
              <a:gdLst/>
              <a:ahLst/>
              <a:cxnLst/>
              <a:rect l="l" t="t" r="r" b="b"/>
              <a:pathLst>
                <a:path w="58393" h="120632" extrusionOk="0">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0" name="Google Shape;4610;p59"/>
            <p:cNvSpPr/>
            <p:nvPr/>
          </p:nvSpPr>
          <p:spPr>
            <a:xfrm>
              <a:off x="5063413" y="3505503"/>
              <a:ext cx="58393" cy="120663"/>
            </a:xfrm>
            <a:custGeom>
              <a:avLst/>
              <a:gdLst/>
              <a:ahLst/>
              <a:cxnLst/>
              <a:rect l="l" t="t" r="r" b="b"/>
              <a:pathLst>
                <a:path w="58393" h="120663" extrusionOk="0">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1" name="Google Shape;4611;p59"/>
            <p:cNvSpPr/>
            <p:nvPr/>
          </p:nvSpPr>
          <p:spPr>
            <a:xfrm>
              <a:off x="4978111" y="3505545"/>
              <a:ext cx="64553" cy="120621"/>
            </a:xfrm>
            <a:custGeom>
              <a:avLst/>
              <a:gdLst/>
              <a:ahLst/>
              <a:cxnLst/>
              <a:rect l="l" t="t" r="r" b="b"/>
              <a:pathLst>
                <a:path w="64553" h="120621" extrusionOk="0">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2" name="Google Shape;4612;p59"/>
            <p:cNvSpPr/>
            <p:nvPr/>
          </p:nvSpPr>
          <p:spPr>
            <a:xfrm>
              <a:off x="4762023" y="3377945"/>
              <a:ext cx="497109" cy="379285"/>
            </a:xfrm>
            <a:custGeom>
              <a:avLst/>
              <a:gdLst/>
              <a:ahLst/>
              <a:cxnLst/>
              <a:rect l="l" t="t" r="r" b="b"/>
              <a:pathLst>
                <a:path w="497109" h="379285" extrusionOk="0">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3" name="Google Shape;4613;p59"/>
            <p:cNvSpPr/>
            <p:nvPr/>
          </p:nvSpPr>
          <p:spPr>
            <a:xfrm>
              <a:off x="4810029"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4" name="Google Shape;4614;p59"/>
            <p:cNvSpPr/>
            <p:nvPr/>
          </p:nvSpPr>
          <p:spPr>
            <a:xfrm>
              <a:off x="4851558"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5" name="Google Shape;4615;p59"/>
            <p:cNvSpPr/>
            <p:nvPr/>
          </p:nvSpPr>
          <p:spPr>
            <a:xfrm>
              <a:off x="4893087" y="3413378"/>
              <a:ext cx="27050" cy="27051"/>
            </a:xfrm>
            <a:custGeom>
              <a:avLst/>
              <a:gdLst/>
              <a:ahLst/>
              <a:cxnLst/>
              <a:rect l="l" t="t" r="r" b="b"/>
              <a:pathLst>
                <a:path w="27050" h="27051" extrusionOk="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6" name="Google Shape;4616;p59"/>
            <p:cNvSpPr/>
            <p:nvPr/>
          </p:nvSpPr>
          <p:spPr>
            <a:xfrm>
              <a:off x="4812601" y="3667886"/>
              <a:ext cx="46862" cy="14477"/>
            </a:xfrm>
            <a:custGeom>
              <a:avLst/>
              <a:gdLst/>
              <a:ahLst/>
              <a:cxnLst/>
              <a:rect l="l" t="t" r="r" b="b"/>
              <a:pathLst>
                <a:path w="46862" h="14477" extrusionOk="0">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7" name="Google Shape;4617;p59"/>
            <p:cNvSpPr/>
            <p:nvPr/>
          </p:nvSpPr>
          <p:spPr>
            <a:xfrm>
              <a:off x="4877466" y="3667981"/>
              <a:ext cx="66389" cy="14478"/>
            </a:xfrm>
            <a:custGeom>
              <a:avLst/>
              <a:gdLst/>
              <a:ahLst/>
              <a:cxnLst/>
              <a:rect l="l" t="t" r="r" b="b"/>
              <a:pathLst>
                <a:path w="66389" h="14478" extrusionOk="0">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8" name="Google Shape;4618;p59"/>
            <p:cNvSpPr/>
            <p:nvPr/>
          </p:nvSpPr>
          <p:spPr>
            <a:xfrm>
              <a:off x="5020627" y="3667981"/>
              <a:ext cx="84962" cy="14478"/>
            </a:xfrm>
            <a:custGeom>
              <a:avLst/>
              <a:gdLst/>
              <a:ahLst/>
              <a:cxnLst/>
              <a:rect l="l" t="t" r="r" b="b"/>
              <a:pathLst>
                <a:path w="84962" h="14478" extrusionOk="0">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9" name="Google Shape;4619;p59"/>
            <p:cNvSpPr/>
            <p:nvPr/>
          </p:nvSpPr>
          <p:spPr>
            <a:xfrm>
              <a:off x="4964239" y="3667981"/>
              <a:ext cx="35814" cy="14478"/>
            </a:xfrm>
            <a:custGeom>
              <a:avLst/>
              <a:gdLst/>
              <a:ahLst/>
              <a:cxnLst/>
              <a:rect l="l" t="t" r="r" b="b"/>
              <a:pathLst>
                <a:path w="35814" h="14478" extrusionOk="0">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0" name="Google Shape;4620;p59"/>
            <p:cNvSpPr/>
            <p:nvPr/>
          </p:nvSpPr>
          <p:spPr>
            <a:xfrm>
              <a:off x="4856702" y="3703319"/>
              <a:ext cx="46862" cy="14477"/>
            </a:xfrm>
            <a:custGeom>
              <a:avLst/>
              <a:gdLst/>
              <a:ahLst/>
              <a:cxnLst/>
              <a:rect l="l" t="t" r="r" b="b"/>
              <a:pathLst>
                <a:path w="46862" h="14477" extrusionOk="0">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1" name="Google Shape;4621;p59"/>
            <p:cNvSpPr/>
            <p:nvPr/>
          </p:nvSpPr>
          <p:spPr>
            <a:xfrm>
              <a:off x="4921567" y="3703319"/>
              <a:ext cx="63150" cy="14477"/>
            </a:xfrm>
            <a:custGeom>
              <a:avLst/>
              <a:gdLst/>
              <a:ahLst/>
              <a:cxnLst/>
              <a:rect l="l" t="t" r="r" b="b"/>
              <a:pathLst>
                <a:path w="63150" h="14477" extrusionOk="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2" name="Google Shape;4622;p59"/>
            <p:cNvSpPr/>
            <p:nvPr/>
          </p:nvSpPr>
          <p:spPr>
            <a:xfrm>
              <a:off x="5005196" y="3703319"/>
              <a:ext cx="36671" cy="14477"/>
            </a:xfrm>
            <a:custGeom>
              <a:avLst/>
              <a:gdLst/>
              <a:ahLst/>
              <a:cxnLst/>
              <a:rect l="l" t="t" r="r" b="b"/>
              <a:pathLst>
                <a:path w="36671" h="14477" extrusionOk="0">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3" name="Google Shape;4623;p59"/>
            <p:cNvSpPr/>
            <p:nvPr/>
          </p:nvSpPr>
          <p:spPr>
            <a:xfrm>
              <a:off x="5167693" y="3703319"/>
              <a:ext cx="36480" cy="14477"/>
            </a:xfrm>
            <a:custGeom>
              <a:avLst/>
              <a:gdLst/>
              <a:ahLst/>
              <a:cxnLst/>
              <a:rect l="l" t="t" r="r" b="b"/>
              <a:pathLst>
                <a:path w="36480" h="14477" extrusionOk="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4" name="Google Shape;4624;p59"/>
            <p:cNvSpPr/>
            <p:nvPr/>
          </p:nvSpPr>
          <p:spPr>
            <a:xfrm>
              <a:off x="5062061" y="3703319"/>
              <a:ext cx="86868" cy="14477"/>
            </a:xfrm>
            <a:custGeom>
              <a:avLst/>
              <a:gdLst/>
              <a:ahLst/>
              <a:cxnLst/>
              <a:rect l="l" t="t" r="r" b="b"/>
              <a:pathLst>
                <a:path w="86868" h="14477" extrusionOk="0">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25" name="Google Shape;4625;p59"/>
          <p:cNvGrpSpPr/>
          <p:nvPr/>
        </p:nvGrpSpPr>
        <p:grpSpPr>
          <a:xfrm>
            <a:off x="3354985" y="3304789"/>
            <a:ext cx="247117" cy="293809"/>
            <a:chOff x="5347334" y="3466432"/>
            <a:chExt cx="353377" cy="420147"/>
          </a:xfrm>
        </p:grpSpPr>
        <p:sp>
          <p:nvSpPr>
            <p:cNvPr id="4626" name="Google Shape;4626;p59"/>
            <p:cNvSpPr/>
            <p:nvPr/>
          </p:nvSpPr>
          <p:spPr>
            <a:xfrm>
              <a:off x="5446394" y="3546561"/>
              <a:ext cx="154686" cy="154281"/>
            </a:xfrm>
            <a:custGeom>
              <a:avLst/>
              <a:gdLst/>
              <a:ahLst/>
              <a:cxnLst/>
              <a:rect l="l" t="t" r="r" b="b"/>
              <a:pathLst>
                <a:path w="154686" h="154281" extrusionOk="0">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7" name="Google Shape;4627;p59"/>
            <p:cNvSpPr/>
            <p:nvPr/>
          </p:nvSpPr>
          <p:spPr>
            <a:xfrm>
              <a:off x="5347334" y="3466432"/>
              <a:ext cx="353377" cy="420147"/>
            </a:xfrm>
            <a:custGeom>
              <a:avLst/>
              <a:gdLst/>
              <a:ahLst/>
              <a:cxnLst/>
              <a:rect l="l" t="t" r="r" b="b"/>
              <a:pathLst>
                <a:path w="353377" h="420147" extrusionOk="0">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8" name="Google Shape;4628;p59"/>
            <p:cNvSpPr/>
            <p:nvPr/>
          </p:nvSpPr>
          <p:spPr>
            <a:xfrm>
              <a:off x="5442394" y="3792282"/>
              <a:ext cx="41624" cy="64103"/>
            </a:xfrm>
            <a:custGeom>
              <a:avLst/>
              <a:gdLst/>
              <a:ahLst/>
              <a:cxnLst/>
              <a:rect l="l" t="t" r="r" b="b"/>
              <a:pathLst>
                <a:path w="41624" h="64103" extrusionOk="0">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9" name="Google Shape;4629;p59"/>
            <p:cNvSpPr/>
            <p:nvPr/>
          </p:nvSpPr>
          <p:spPr>
            <a:xfrm>
              <a:off x="5494989" y="3792267"/>
              <a:ext cx="45852" cy="64118"/>
            </a:xfrm>
            <a:custGeom>
              <a:avLst/>
              <a:gdLst/>
              <a:ahLst/>
              <a:cxnLst/>
              <a:rect l="l" t="t" r="r" b="b"/>
              <a:pathLst>
                <a:path w="45852" h="64118" extrusionOk="0">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0" name="Google Shape;4630;p59"/>
            <p:cNvSpPr/>
            <p:nvPr/>
          </p:nvSpPr>
          <p:spPr>
            <a:xfrm>
              <a:off x="5557647" y="3792282"/>
              <a:ext cx="47815" cy="64008"/>
            </a:xfrm>
            <a:custGeom>
              <a:avLst/>
              <a:gdLst/>
              <a:ahLst/>
              <a:cxnLst/>
              <a:rect l="l" t="t" r="r" b="b"/>
              <a:pathLst>
                <a:path w="47815" h="64008" extrusionOk="0">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31" name="Google Shape;4631;p59"/>
          <p:cNvGrpSpPr/>
          <p:nvPr/>
        </p:nvGrpSpPr>
        <p:grpSpPr>
          <a:xfrm>
            <a:off x="717494" y="3737447"/>
            <a:ext cx="291819" cy="260513"/>
            <a:chOff x="5862256" y="3462622"/>
            <a:chExt cx="442150" cy="394716"/>
          </a:xfrm>
        </p:grpSpPr>
        <p:sp>
          <p:nvSpPr>
            <p:cNvPr id="4632" name="Google Shape;4632;p59"/>
            <p:cNvSpPr/>
            <p:nvPr/>
          </p:nvSpPr>
          <p:spPr>
            <a:xfrm>
              <a:off x="6061328" y="3739895"/>
              <a:ext cx="44005" cy="12954"/>
            </a:xfrm>
            <a:custGeom>
              <a:avLst/>
              <a:gdLst/>
              <a:ahLst/>
              <a:cxnLst/>
              <a:rect l="l" t="t" r="r" b="b"/>
              <a:pathLst>
                <a:path w="44005" h="12954" extrusionOk="0">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3" name="Google Shape;4633;p59"/>
            <p:cNvSpPr/>
            <p:nvPr/>
          </p:nvSpPr>
          <p:spPr>
            <a:xfrm>
              <a:off x="5862256" y="3462622"/>
              <a:ext cx="442150" cy="394716"/>
            </a:xfrm>
            <a:custGeom>
              <a:avLst/>
              <a:gdLst/>
              <a:ahLst/>
              <a:cxnLst/>
              <a:rect l="l" t="t" r="r" b="b"/>
              <a:pathLst>
                <a:path w="442150" h="394716" extrusionOk="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4" name="Google Shape;4634;p59"/>
            <p:cNvSpPr/>
            <p:nvPr/>
          </p:nvSpPr>
          <p:spPr>
            <a:xfrm>
              <a:off x="5885021" y="3485482"/>
              <a:ext cx="396430" cy="223551"/>
            </a:xfrm>
            <a:custGeom>
              <a:avLst/>
              <a:gdLst/>
              <a:ahLst/>
              <a:cxnLst/>
              <a:rect l="l" t="t" r="r" b="b"/>
              <a:pathLst>
                <a:path w="396430" h="223551" extrusionOk="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5" name="Google Shape;4635;p59"/>
            <p:cNvSpPr/>
            <p:nvPr/>
          </p:nvSpPr>
          <p:spPr>
            <a:xfrm>
              <a:off x="6140767" y="3661314"/>
              <a:ext cx="60959" cy="12954"/>
            </a:xfrm>
            <a:custGeom>
              <a:avLst/>
              <a:gdLst/>
              <a:ahLst/>
              <a:cxnLst/>
              <a:rect l="l" t="t" r="r" b="b"/>
              <a:pathLst>
                <a:path w="60959" h="12954" extrusionOk="0">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6" name="Google Shape;4636;p59"/>
            <p:cNvSpPr/>
            <p:nvPr/>
          </p:nvSpPr>
          <p:spPr>
            <a:xfrm>
              <a:off x="6140672" y="3639025"/>
              <a:ext cx="101060" cy="12954"/>
            </a:xfrm>
            <a:custGeom>
              <a:avLst/>
              <a:gdLst/>
              <a:ahLst/>
              <a:cxnLst/>
              <a:rect l="l" t="t" r="r" b="b"/>
              <a:pathLst>
                <a:path w="101060" h="12954" extrusionOk="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7" name="Google Shape;4637;p59"/>
            <p:cNvSpPr/>
            <p:nvPr/>
          </p:nvSpPr>
          <p:spPr>
            <a:xfrm>
              <a:off x="6140672" y="3616832"/>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8" name="Google Shape;4638;p59"/>
            <p:cNvSpPr/>
            <p:nvPr/>
          </p:nvSpPr>
          <p:spPr>
            <a:xfrm>
              <a:off x="6140672" y="3594543"/>
              <a:ext cx="101060" cy="12954"/>
            </a:xfrm>
            <a:custGeom>
              <a:avLst/>
              <a:gdLst/>
              <a:ahLst/>
              <a:cxnLst/>
              <a:rect l="l" t="t" r="r" b="b"/>
              <a:pathLst>
                <a:path w="101060" h="12954" extrusionOk="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9" name="Google Shape;4639;p59"/>
            <p:cNvSpPr/>
            <p:nvPr/>
          </p:nvSpPr>
          <p:spPr>
            <a:xfrm>
              <a:off x="6140672" y="3572350"/>
              <a:ext cx="101060" cy="12954"/>
            </a:xfrm>
            <a:custGeom>
              <a:avLst/>
              <a:gdLst/>
              <a:ahLst/>
              <a:cxnLst/>
              <a:rect l="l" t="t" r="r" b="b"/>
              <a:pathLst>
                <a:path w="101060" h="12954" extrusionOk="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0" name="Google Shape;4640;p59"/>
            <p:cNvSpPr/>
            <p:nvPr/>
          </p:nvSpPr>
          <p:spPr>
            <a:xfrm>
              <a:off x="5924835" y="3511581"/>
              <a:ext cx="191642" cy="173831"/>
            </a:xfrm>
            <a:custGeom>
              <a:avLst/>
              <a:gdLst/>
              <a:ahLst/>
              <a:cxnLst/>
              <a:rect l="l" t="t" r="r" b="b"/>
              <a:pathLst>
                <a:path w="191642" h="173831" extrusionOk="0">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1" name="Google Shape;4641;p59"/>
            <p:cNvSpPr/>
            <p:nvPr/>
          </p:nvSpPr>
          <p:spPr>
            <a:xfrm>
              <a:off x="6140767" y="3515391"/>
              <a:ext cx="100964" cy="40481"/>
            </a:xfrm>
            <a:custGeom>
              <a:avLst/>
              <a:gdLst/>
              <a:ahLst/>
              <a:cxnLst/>
              <a:rect l="l" t="t" r="r" b="b"/>
              <a:pathLst>
                <a:path w="100964" h="40481" extrusionOk="0">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2" name="Google Shape;4642;p59"/>
            <p:cNvSpPr/>
            <p:nvPr/>
          </p:nvSpPr>
          <p:spPr>
            <a:xfrm>
              <a:off x="5966078" y="3551586"/>
              <a:ext cx="108775" cy="93344"/>
            </a:xfrm>
            <a:custGeom>
              <a:avLst/>
              <a:gdLst/>
              <a:ahLst/>
              <a:cxnLst/>
              <a:rect l="l" t="t" r="r" b="b"/>
              <a:pathLst>
                <a:path w="108775" h="93344" extrusionOk="0">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3" name="Google Shape;4643;p59"/>
          <p:cNvGrpSpPr/>
          <p:nvPr/>
        </p:nvGrpSpPr>
        <p:grpSpPr>
          <a:xfrm>
            <a:off x="1592569" y="3737447"/>
            <a:ext cx="279902" cy="280051"/>
            <a:chOff x="6354127" y="3485482"/>
            <a:chExt cx="358711" cy="358902"/>
          </a:xfrm>
        </p:grpSpPr>
        <p:sp>
          <p:nvSpPr>
            <p:cNvPr id="4644" name="Google Shape;4644;p59"/>
            <p:cNvSpPr/>
            <p:nvPr/>
          </p:nvSpPr>
          <p:spPr>
            <a:xfrm>
              <a:off x="6506622" y="3638073"/>
              <a:ext cx="53721" cy="53720"/>
            </a:xfrm>
            <a:custGeom>
              <a:avLst/>
              <a:gdLst/>
              <a:ahLst/>
              <a:cxnLst/>
              <a:rect l="l" t="t" r="r" b="b"/>
              <a:pathLst>
                <a:path w="53721" h="53720" extrusionOk="0">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5" name="Google Shape;4645;p59"/>
            <p:cNvSpPr/>
            <p:nvPr/>
          </p:nvSpPr>
          <p:spPr>
            <a:xfrm>
              <a:off x="6354127" y="3485482"/>
              <a:ext cx="358711" cy="358902"/>
            </a:xfrm>
            <a:custGeom>
              <a:avLst/>
              <a:gdLst/>
              <a:ahLst/>
              <a:cxnLst/>
              <a:rect l="l" t="t" r="r" b="b"/>
              <a:pathLst>
                <a:path w="358711" h="358902" extrusionOk="0">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46" name="Google Shape;4646;p59"/>
          <p:cNvGrpSpPr/>
          <p:nvPr/>
        </p:nvGrpSpPr>
        <p:grpSpPr>
          <a:xfrm>
            <a:off x="2901487" y="3737447"/>
            <a:ext cx="279335" cy="275742"/>
            <a:chOff x="6790658" y="3513295"/>
            <a:chExt cx="328707" cy="324517"/>
          </a:xfrm>
        </p:grpSpPr>
        <p:sp>
          <p:nvSpPr>
            <p:cNvPr id="4647" name="Google Shape;4647;p59"/>
            <p:cNvSpPr/>
            <p:nvPr/>
          </p:nvSpPr>
          <p:spPr>
            <a:xfrm>
              <a:off x="6848199" y="3513295"/>
              <a:ext cx="271166" cy="271748"/>
            </a:xfrm>
            <a:custGeom>
              <a:avLst/>
              <a:gdLst/>
              <a:ahLst/>
              <a:cxnLst/>
              <a:rect l="l" t="t" r="r" b="b"/>
              <a:pathLst>
                <a:path w="271166" h="271748" extrusionOk="0">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8" name="Google Shape;4648;p59"/>
            <p:cNvSpPr/>
            <p:nvPr/>
          </p:nvSpPr>
          <p:spPr>
            <a:xfrm>
              <a:off x="6790658" y="3762946"/>
              <a:ext cx="74961" cy="74866"/>
            </a:xfrm>
            <a:custGeom>
              <a:avLst/>
              <a:gdLst/>
              <a:ahLst/>
              <a:cxnLst/>
              <a:rect l="l" t="t" r="r" b="b"/>
              <a:pathLst>
                <a:path w="74961" h="74866" extrusionOk="0">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9" name="Google Shape;4649;p59"/>
            <p:cNvSpPr/>
            <p:nvPr/>
          </p:nvSpPr>
          <p:spPr>
            <a:xfrm>
              <a:off x="6790658" y="3715702"/>
              <a:ext cx="51816" cy="51815"/>
            </a:xfrm>
            <a:custGeom>
              <a:avLst/>
              <a:gdLst/>
              <a:ahLst/>
              <a:cxnLst/>
              <a:rect l="l" t="t" r="r" b="b"/>
              <a:pathLst>
                <a:path w="51816" h="51815" extrusionOk="0">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0" name="Google Shape;4650;p59"/>
            <p:cNvSpPr/>
            <p:nvPr/>
          </p:nvSpPr>
          <p:spPr>
            <a:xfrm>
              <a:off x="6860952" y="3785996"/>
              <a:ext cx="51911" cy="51815"/>
            </a:xfrm>
            <a:custGeom>
              <a:avLst/>
              <a:gdLst/>
              <a:ahLst/>
              <a:cxnLst/>
              <a:rect l="l" t="t" r="r" b="b"/>
              <a:pathLst>
                <a:path w="51911" h="51815" extrusionOk="0">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51" name="Google Shape;4651;p59"/>
          <p:cNvGrpSpPr/>
          <p:nvPr/>
        </p:nvGrpSpPr>
        <p:grpSpPr>
          <a:xfrm>
            <a:off x="3354976" y="3737447"/>
            <a:ext cx="247135" cy="294105"/>
            <a:chOff x="7352061" y="3502848"/>
            <a:chExt cx="371855" cy="442596"/>
          </a:xfrm>
        </p:grpSpPr>
        <p:sp>
          <p:nvSpPr>
            <p:cNvPr id="4652" name="Google Shape;4652;p59"/>
            <p:cNvSpPr/>
            <p:nvPr/>
          </p:nvSpPr>
          <p:spPr>
            <a:xfrm>
              <a:off x="7352061" y="3502848"/>
              <a:ext cx="371855" cy="442596"/>
            </a:xfrm>
            <a:custGeom>
              <a:avLst/>
              <a:gdLst/>
              <a:ahLst/>
              <a:cxnLst/>
              <a:rect l="l" t="t" r="r" b="b"/>
              <a:pathLst>
                <a:path w="371855" h="442596" extrusionOk="0">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3" name="Google Shape;4653;p59"/>
            <p:cNvSpPr/>
            <p:nvPr/>
          </p:nvSpPr>
          <p:spPr>
            <a:xfrm>
              <a:off x="7601426" y="3816190"/>
              <a:ext cx="52673" cy="12954"/>
            </a:xfrm>
            <a:custGeom>
              <a:avLst/>
              <a:gdLst/>
              <a:ahLst/>
              <a:cxnLst/>
              <a:rect l="l" t="t" r="r" b="b"/>
              <a:pathLst>
                <a:path w="52673" h="12954" extrusionOk="0">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4" name="Google Shape;4654;p59"/>
            <p:cNvSpPr/>
            <p:nvPr/>
          </p:nvSpPr>
          <p:spPr>
            <a:xfrm>
              <a:off x="7621238" y="3836955"/>
              <a:ext cx="32861" cy="12954"/>
            </a:xfrm>
            <a:custGeom>
              <a:avLst/>
              <a:gdLst/>
              <a:ahLst/>
              <a:cxnLst/>
              <a:rect l="l" t="t" r="r" b="b"/>
              <a:pathLst>
                <a:path w="32861" h="12954" extrusionOk="0">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5" name="Google Shape;4655;p59"/>
            <p:cNvSpPr/>
            <p:nvPr/>
          </p:nvSpPr>
          <p:spPr>
            <a:xfrm>
              <a:off x="7423403" y="3902106"/>
              <a:ext cx="230790" cy="12954"/>
            </a:xfrm>
            <a:custGeom>
              <a:avLst/>
              <a:gdLst/>
              <a:ahLst/>
              <a:cxnLst/>
              <a:rect l="l" t="t" r="r" b="b"/>
              <a:pathLst>
                <a:path w="230790" h="12954" extrusionOk="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6" name="Google Shape;4656;p59"/>
            <p:cNvSpPr/>
            <p:nvPr/>
          </p:nvSpPr>
          <p:spPr>
            <a:xfrm>
              <a:off x="7654575" y="3706939"/>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7" name="Google Shape;4657;p59"/>
            <p:cNvSpPr/>
            <p:nvPr/>
          </p:nvSpPr>
          <p:spPr>
            <a:xfrm>
              <a:off x="7654575" y="3728370"/>
              <a:ext cx="31146" cy="12954"/>
            </a:xfrm>
            <a:custGeom>
              <a:avLst/>
              <a:gdLst/>
              <a:ahLst/>
              <a:cxnLst/>
              <a:rect l="l" t="t" r="r" b="b"/>
              <a:pathLst>
                <a:path w="31146" h="12954" extrusionOk="0">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8" name="Google Shape;4658;p59"/>
            <p:cNvSpPr/>
            <p:nvPr/>
          </p:nvSpPr>
          <p:spPr>
            <a:xfrm>
              <a:off x="7390066" y="3706939"/>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9" name="Google Shape;4659;p59"/>
            <p:cNvSpPr/>
            <p:nvPr/>
          </p:nvSpPr>
          <p:spPr>
            <a:xfrm>
              <a:off x="7390066" y="3728370"/>
              <a:ext cx="31146" cy="12954"/>
            </a:xfrm>
            <a:custGeom>
              <a:avLst/>
              <a:gdLst/>
              <a:ahLst/>
              <a:cxnLst/>
              <a:rect l="l" t="t" r="r" b="b"/>
              <a:pathLst>
                <a:path w="31146" h="12954" extrusionOk="0">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0" name="Google Shape;4660;p59"/>
            <p:cNvSpPr/>
            <p:nvPr/>
          </p:nvSpPr>
          <p:spPr>
            <a:xfrm>
              <a:off x="7416926" y="3816190"/>
              <a:ext cx="159448" cy="33718"/>
            </a:xfrm>
            <a:custGeom>
              <a:avLst/>
              <a:gdLst/>
              <a:ahLst/>
              <a:cxnLst/>
              <a:rect l="l" t="t" r="r" b="b"/>
              <a:pathLst>
                <a:path w="159448" h="33718" extrusionOk="0">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1" name="Google Shape;4661;p59"/>
            <p:cNvSpPr/>
            <p:nvPr/>
          </p:nvSpPr>
          <p:spPr>
            <a:xfrm>
              <a:off x="7488169" y="3677982"/>
              <a:ext cx="78685" cy="92301"/>
            </a:xfrm>
            <a:custGeom>
              <a:avLst/>
              <a:gdLst/>
              <a:ahLst/>
              <a:cxnLst/>
              <a:rect l="l" t="t" r="r" b="b"/>
              <a:pathLst>
                <a:path w="78685" h="92301" extrusionOk="0">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2" name="Google Shape;4662;p59"/>
            <p:cNvSpPr/>
            <p:nvPr/>
          </p:nvSpPr>
          <p:spPr>
            <a:xfrm>
              <a:off x="7574660" y="3710749"/>
              <a:ext cx="12954" cy="59531"/>
            </a:xfrm>
            <a:custGeom>
              <a:avLst/>
              <a:gdLst/>
              <a:ahLst/>
              <a:cxnLst/>
              <a:rect l="l" t="t" r="r" b="b"/>
              <a:pathLst>
                <a:path w="12954" h="59531" extrusionOk="0">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3" name="Google Shape;4663;p59"/>
            <p:cNvSpPr/>
            <p:nvPr/>
          </p:nvSpPr>
          <p:spPr>
            <a:xfrm>
              <a:off x="7574660" y="3690555"/>
              <a:ext cx="12954" cy="14097"/>
            </a:xfrm>
            <a:custGeom>
              <a:avLst/>
              <a:gdLst/>
              <a:ahLst/>
              <a:cxnLst/>
              <a:rect l="l" t="t" r="r" b="b"/>
              <a:pathLst>
                <a:path w="12954" h="14097" extrusionOk="0">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4" name="Google Shape;4664;p59"/>
            <p:cNvSpPr/>
            <p:nvPr/>
          </p:nvSpPr>
          <p:spPr>
            <a:xfrm>
              <a:off x="7405973" y="3523487"/>
              <a:ext cx="113633" cy="113537"/>
            </a:xfrm>
            <a:custGeom>
              <a:avLst/>
              <a:gdLst/>
              <a:ahLst/>
              <a:cxnLst/>
              <a:rect l="l" t="t" r="r" b="b"/>
              <a:pathLst>
                <a:path w="113633" h="113537" extrusionOk="0">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5" name="Google Shape;4665;p59"/>
          <p:cNvGrpSpPr/>
          <p:nvPr/>
        </p:nvGrpSpPr>
        <p:grpSpPr>
          <a:xfrm>
            <a:off x="7742127" y="1565064"/>
            <a:ext cx="215271" cy="273328"/>
            <a:chOff x="3347959" y="2600420"/>
            <a:chExt cx="572987" cy="727710"/>
          </a:xfrm>
        </p:grpSpPr>
        <p:sp>
          <p:nvSpPr>
            <p:cNvPr id="4666" name="Google Shape;4666;p59"/>
            <p:cNvSpPr/>
            <p:nvPr/>
          </p:nvSpPr>
          <p:spPr>
            <a:xfrm>
              <a:off x="3347959" y="2600420"/>
              <a:ext cx="572987" cy="727710"/>
            </a:xfrm>
            <a:custGeom>
              <a:avLst/>
              <a:gdLst/>
              <a:ahLst/>
              <a:cxnLst/>
              <a:rect l="l" t="t" r="r" b="b"/>
              <a:pathLst>
                <a:path w="572987" h="727710" extrusionOk="0">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7" name="Google Shape;4667;p59"/>
            <p:cNvSpPr/>
            <p:nvPr/>
          </p:nvSpPr>
          <p:spPr>
            <a:xfrm>
              <a:off x="3574446" y="2683478"/>
              <a:ext cx="119824" cy="119824"/>
            </a:xfrm>
            <a:custGeom>
              <a:avLst/>
              <a:gdLst/>
              <a:ahLst/>
              <a:cxnLst/>
              <a:rect l="l" t="t" r="r" b="b"/>
              <a:pathLst>
                <a:path w="119824" h="119824" extrusionOk="0">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68" name="Google Shape;4668;p59"/>
          <p:cNvGrpSpPr/>
          <p:nvPr/>
        </p:nvGrpSpPr>
        <p:grpSpPr>
          <a:xfrm>
            <a:off x="6841802" y="1999906"/>
            <a:ext cx="277044" cy="277044"/>
            <a:chOff x="4102607" y="2643282"/>
            <a:chExt cx="611981" cy="611981"/>
          </a:xfrm>
        </p:grpSpPr>
        <p:sp>
          <p:nvSpPr>
            <p:cNvPr id="4669" name="Google Shape;4669;p59"/>
            <p:cNvSpPr/>
            <p:nvPr/>
          </p:nvSpPr>
          <p:spPr>
            <a:xfrm>
              <a:off x="4102607" y="2643282"/>
              <a:ext cx="611981" cy="611981"/>
            </a:xfrm>
            <a:custGeom>
              <a:avLst/>
              <a:gdLst/>
              <a:ahLst/>
              <a:cxnLst/>
              <a:rect l="l" t="t" r="r" b="b"/>
              <a:pathLst>
                <a:path w="611981" h="611981" extrusionOk="0">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0" name="Google Shape;4670;p59"/>
            <p:cNvSpPr/>
            <p:nvPr/>
          </p:nvSpPr>
          <p:spPr>
            <a:xfrm>
              <a:off x="4274057" y="2814828"/>
              <a:ext cx="268985" cy="268985"/>
            </a:xfrm>
            <a:custGeom>
              <a:avLst/>
              <a:gdLst/>
              <a:ahLst/>
              <a:cxnLst/>
              <a:rect l="l" t="t" r="r" b="b"/>
              <a:pathLst>
                <a:path w="268985" h="268985" extrusionOk="0">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1" name="Google Shape;4671;p59"/>
            <p:cNvSpPr/>
            <p:nvPr/>
          </p:nvSpPr>
          <p:spPr>
            <a:xfrm>
              <a:off x="4345780" y="2886551"/>
              <a:ext cx="125539" cy="125539"/>
            </a:xfrm>
            <a:custGeom>
              <a:avLst/>
              <a:gdLst/>
              <a:ahLst/>
              <a:cxnLst/>
              <a:rect l="l" t="t" r="r" b="b"/>
              <a:pathLst>
                <a:path w="125539" h="125539" extrusionOk="0">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2" name="Google Shape;4672;p59"/>
            <p:cNvSpPr/>
            <p:nvPr/>
          </p:nvSpPr>
          <p:spPr>
            <a:xfrm>
              <a:off x="4381689" y="2922460"/>
              <a:ext cx="53721" cy="53720"/>
            </a:xfrm>
            <a:custGeom>
              <a:avLst/>
              <a:gdLst/>
              <a:ahLst/>
              <a:cxnLst/>
              <a:rect l="l" t="t" r="r" b="b"/>
              <a:pathLst>
                <a:path w="53721" h="53720" extrusionOk="0">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3" name="Google Shape;4673;p59"/>
            <p:cNvSpPr/>
            <p:nvPr/>
          </p:nvSpPr>
          <p:spPr>
            <a:xfrm>
              <a:off x="4309776" y="2850642"/>
              <a:ext cx="197167" cy="197357"/>
            </a:xfrm>
            <a:custGeom>
              <a:avLst/>
              <a:gdLst/>
              <a:ahLst/>
              <a:cxnLst/>
              <a:rect l="l" t="t" r="r" b="b"/>
              <a:pathLst>
                <a:path w="197167" h="197357" extrusionOk="0">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4" name="Google Shape;4674;p59"/>
          <p:cNvGrpSpPr/>
          <p:nvPr/>
        </p:nvGrpSpPr>
        <p:grpSpPr>
          <a:xfrm>
            <a:off x="5527361" y="2449024"/>
            <a:ext cx="272455" cy="249351"/>
            <a:chOff x="5048630" y="2700568"/>
            <a:chExt cx="548640" cy="502117"/>
          </a:xfrm>
        </p:grpSpPr>
        <p:sp>
          <p:nvSpPr>
            <p:cNvPr id="4675" name="Google Shape;4675;p59"/>
            <p:cNvSpPr/>
            <p:nvPr/>
          </p:nvSpPr>
          <p:spPr>
            <a:xfrm>
              <a:off x="5048630" y="2700568"/>
              <a:ext cx="548640" cy="502117"/>
            </a:xfrm>
            <a:custGeom>
              <a:avLst/>
              <a:gdLst/>
              <a:ahLst/>
              <a:cxnLst/>
              <a:rect l="l" t="t" r="r" b="b"/>
              <a:pathLst>
                <a:path w="548640" h="502117" extrusionOk="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6" name="Google Shape;4676;p59"/>
            <p:cNvSpPr/>
            <p:nvPr/>
          </p:nvSpPr>
          <p:spPr>
            <a:xfrm>
              <a:off x="5077777" y="2847879"/>
              <a:ext cx="18668" cy="18669"/>
            </a:xfrm>
            <a:custGeom>
              <a:avLst/>
              <a:gdLst/>
              <a:ahLst/>
              <a:cxnLst/>
              <a:rect l="l" t="t" r="r" b="b"/>
              <a:pathLst>
                <a:path w="18668" h="18669"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7" name="Google Shape;4677;p59"/>
            <p:cNvSpPr/>
            <p:nvPr/>
          </p:nvSpPr>
          <p:spPr>
            <a:xfrm>
              <a:off x="5077777" y="2793587"/>
              <a:ext cx="18668" cy="18668"/>
            </a:xfrm>
            <a:custGeom>
              <a:avLst/>
              <a:gdLst/>
              <a:ahLst/>
              <a:cxnLst/>
              <a:rect l="l" t="t" r="r" b="b"/>
              <a:pathLst>
                <a:path w="18668" h="18668" extrusionOk="0">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8" name="Google Shape;4678;p59"/>
            <p:cNvSpPr/>
            <p:nvPr/>
          </p:nvSpPr>
          <p:spPr>
            <a:xfrm>
              <a:off x="5135022" y="2847784"/>
              <a:ext cx="18669" cy="18669"/>
            </a:xfrm>
            <a:custGeom>
              <a:avLst/>
              <a:gdLst/>
              <a:ahLst/>
              <a:cxnLst/>
              <a:rect l="l" t="t" r="r" b="b"/>
              <a:pathLst>
                <a:path w="18669" h="18669" extrusionOk="0">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9" name="Google Shape;4679;p59"/>
            <p:cNvSpPr/>
            <p:nvPr/>
          </p:nvSpPr>
          <p:spPr>
            <a:xfrm>
              <a:off x="5215413" y="2932271"/>
              <a:ext cx="214693" cy="214693"/>
            </a:xfrm>
            <a:custGeom>
              <a:avLst/>
              <a:gdLst/>
              <a:ahLst/>
              <a:cxnLst/>
              <a:rect l="l" t="t" r="r" b="b"/>
              <a:pathLst>
                <a:path w="214693" h="214693" extrusionOk="0">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0" name="Google Shape;4680;p59"/>
            <p:cNvSpPr/>
            <p:nvPr/>
          </p:nvSpPr>
          <p:spPr>
            <a:xfrm>
              <a:off x="5289803" y="2997422"/>
              <a:ext cx="82676" cy="92011"/>
            </a:xfrm>
            <a:custGeom>
              <a:avLst/>
              <a:gdLst/>
              <a:ahLst/>
              <a:cxnLst/>
              <a:rect l="l" t="t" r="r" b="b"/>
              <a:pathLst>
                <a:path w="82676" h="92011" extrusionOk="0">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81" name="Google Shape;4681;p59"/>
          <p:cNvGrpSpPr/>
          <p:nvPr/>
        </p:nvGrpSpPr>
        <p:grpSpPr>
          <a:xfrm>
            <a:off x="8140574" y="2447575"/>
            <a:ext cx="293990" cy="252250"/>
            <a:chOff x="5818440" y="2673286"/>
            <a:chExt cx="649414" cy="557212"/>
          </a:xfrm>
        </p:grpSpPr>
        <p:sp>
          <p:nvSpPr>
            <p:cNvPr id="4682" name="Google Shape;4682;p59"/>
            <p:cNvSpPr/>
            <p:nvPr/>
          </p:nvSpPr>
          <p:spPr>
            <a:xfrm>
              <a:off x="5818440" y="2673286"/>
              <a:ext cx="649414" cy="557212"/>
            </a:xfrm>
            <a:custGeom>
              <a:avLst/>
              <a:gdLst/>
              <a:ahLst/>
              <a:cxnLst/>
              <a:rect l="l" t="t" r="r" b="b"/>
              <a:pathLst>
                <a:path w="649414" h="557212" extrusionOk="0">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3" name="Google Shape;4683;p59"/>
            <p:cNvSpPr/>
            <p:nvPr/>
          </p:nvSpPr>
          <p:spPr>
            <a:xfrm>
              <a:off x="6066948" y="2921698"/>
              <a:ext cx="60007" cy="60007"/>
            </a:xfrm>
            <a:custGeom>
              <a:avLst/>
              <a:gdLst/>
              <a:ahLst/>
              <a:cxnLst/>
              <a:rect l="l" t="t" r="r" b="b"/>
              <a:pathLst>
                <a:path w="60007" h="60007" extrusionOk="0">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4" name="Google Shape;4684;p59"/>
            <p:cNvSpPr/>
            <p:nvPr/>
          </p:nvSpPr>
          <p:spPr>
            <a:xfrm>
              <a:off x="6036182" y="2752629"/>
              <a:ext cx="121539" cy="121539"/>
            </a:xfrm>
            <a:custGeom>
              <a:avLst/>
              <a:gdLst/>
              <a:ahLst/>
              <a:cxnLst/>
              <a:rect l="l" t="t" r="r" b="b"/>
              <a:pathLst>
                <a:path w="121539" h="121539" extrusionOk="0">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5" name="Google Shape;4685;p59"/>
            <p:cNvSpPr/>
            <p:nvPr/>
          </p:nvSpPr>
          <p:spPr>
            <a:xfrm>
              <a:off x="5916416" y="2821700"/>
              <a:ext cx="121421" cy="121524"/>
            </a:xfrm>
            <a:custGeom>
              <a:avLst/>
              <a:gdLst/>
              <a:ahLst/>
              <a:cxnLst/>
              <a:rect l="l" t="t" r="r" b="b"/>
              <a:pathLst>
                <a:path w="121421" h="121524" extrusionOk="0">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6" name="Google Shape;4686;p59"/>
            <p:cNvSpPr/>
            <p:nvPr/>
          </p:nvSpPr>
          <p:spPr>
            <a:xfrm>
              <a:off x="5916395" y="2960098"/>
              <a:ext cx="121463" cy="121524"/>
            </a:xfrm>
            <a:custGeom>
              <a:avLst/>
              <a:gdLst/>
              <a:ahLst/>
              <a:cxnLst/>
              <a:rect l="l" t="t" r="r" b="b"/>
              <a:pathLst>
                <a:path w="121463" h="121524" extrusionOk="0">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7" name="Google Shape;4687;p59"/>
            <p:cNvSpPr/>
            <p:nvPr/>
          </p:nvSpPr>
          <p:spPr>
            <a:xfrm>
              <a:off x="6036182" y="3029331"/>
              <a:ext cx="121539" cy="121538"/>
            </a:xfrm>
            <a:custGeom>
              <a:avLst/>
              <a:gdLst/>
              <a:ahLst/>
              <a:cxnLst/>
              <a:rect l="l" t="t" r="r" b="b"/>
              <a:pathLst>
                <a:path w="121539" h="121538" extrusionOk="0">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8" name="Google Shape;4688;p59"/>
            <p:cNvSpPr/>
            <p:nvPr/>
          </p:nvSpPr>
          <p:spPr>
            <a:xfrm>
              <a:off x="6156021" y="2960193"/>
              <a:ext cx="121466" cy="121524"/>
            </a:xfrm>
            <a:custGeom>
              <a:avLst/>
              <a:gdLst/>
              <a:ahLst/>
              <a:cxnLst/>
              <a:rect l="l" t="t" r="r" b="b"/>
              <a:pathLst>
                <a:path w="121466" h="121524" extrusionOk="0">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9" name="Google Shape;4689;p59"/>
            <p:cNvSpPr/>
            <p:nvPr/>
          </p:nvSpPr>
          <p:spPr>
            <a:xfrm>
              <a:off x="6156116" y="2821795"/>
              <a:ext cx="121487" cy="121524"/>
            </a:xfrm>
            <a:custGeom>
              <a:avLst/>
              <a:gdLst/>
              <a:ahLst/>
              <a:cxnLst/>
              <a:rect l="l" t="t" r="r" b="b"/>
              <a:pathLst>
                <a:path w="121487" h="121524" extrusionOk="0">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0" name="Google Shape;4690;p59"/>
            <p:cNvSpPr/>
            <p:nvPr/>
          </p:nvSpPr>
          <p:spPr>
            <a:xfrm>
              <a:off x="5859398" y="2714244"/>
              <a:ext cx="475107" cy="475107"/>
            </a:xfrm>
            <a:custGeom>
              <a:avLst/>
              <a:gdLst/>
              <a:ahLst/>
              <a:cxnLst/>
              <a:rect l="l" t="t" r="r" b="b"/>
              <a:pathLst>
                <a:path w="475107" h="475107" extrusionOk="0">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91" name="Google Shape;4691;p59"/>
          <p:cNvGrpSpPr/>
          <p:nvPr/>
        </p:nvGrpSpPr>
        <p:grpSpPr>
          <a:xfrm>
            <a:off x="5549473" y="2879491"/>
            <a:ext cx="228232" cy="253975"/>
            <a:chOff x="6636638" y="2702814"/>
            <a:chExt cx="504158" cy="561022"/>
          </a:xfrm>
        </p:grpSpPr>
        <p:sp>
          <p:nvSpPr>
            <p:cNvPr id="4692" name="Google Shape;4692;p59"/>
            <p:cNvSpPr/>
            <p:nvPr/>
          </p:nvSpPr>
          <p:spPr>
            <a:xfrm>
              <a:off x="6636638" y="2702814"/>
              <a:ext cx="504158" cy="561022"/>
            </a:xfrm>
            <a:custGeom>
              <a:avLst/>
              <a:gdLst/>
              <a:ahLst/>
              <a:cxnLst/>
              <a:rect l="l" t="t" r="r" b="b"/>
              <a:pathLst>
                <a:path w="504158" h="561022" extrusionOk="0">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3" name="Google Shape;4693;p59"/>
            <p:cNvSpPr/>
            <p:nvPr/>
          </p:nvSpPr>
          <p:spPr>
            <a:xfrm>
              <a:off x="6836568" y="2841307"/>
              <a:ext cx="104203" cy="16383"/>
            </a:xfrm>
            <a:custGeom>
              <a:avLst/>
              <a:gdLst/>
              <a:ahLst/>
              <a:cxnLst/>
              <a:rect l="l" t="t" r="r" b="b"/>
              <a:pathLst>
                <a:path w="104203" h="16383" extrusionOk="0">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4" name="Google Shape;4694;p59"/>
            <p:cNvSpPr/>
            <p:nvPr/>
          </p:nvSpPr>
          <p:spPr>
            <a:xfrm>
              <a:off x="6792658" y="3033617"/>
              <a:ext cx="191928" cy="16382"/>
            </a:xfrm>
            <a:custGeom>
              <a:avLst/>
              <a:gdLst/>
              <a:ahLst/>
              <a:cxnLst/>
              <a:rect l="l" t="t" r="r" b="b"/>
              <a:pathLst>
                <a:path w="191928" h="16382" extrusionOk="0">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5" name="Google Shape;4695;p59"/>
            <p:cNvSpPr/>
            <p:nvPr/>
          </p:nvSpPr>
          <p:spPr>
            <a:xfrm>
              <a:off x="6792658" y="2918269"/>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6" name="Google Shape;4696;p59"/>
            <p:cNvSpPr/>
            <p:nvPr/>
          </p:nvSpPr>
          <p:spPr>
            <a:xfrm>
              <a:off x="6792658" y="2956655"/>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7" name="Google Shape;4697;p59"/>
            <p:cNvSpPr/>
            <p:nvPr/>
          </p:nvSpPr>
          <p:spPr>
            <a:xfrm>
              <a:off x="6792658" y="2995136"/>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8" name="Google Shape;4698;p59"/>
            <p:cNvSpPr/>
            <p:nvPr/>
          </p:nvSpPr>
          <p:spPr>
            <a:xfrm>
              <a:off x="6792658" y="2879788"/>
              <a:ext cx="191928" cy="16382"/>
            </a:xfrm>
            <a:custGeom>
              <a:avLst/>
              <a:gdLst/>
              <a:ahLst/>
              <a:cxnLst/>
              <a:rect l="l" t="t" r="r" b="b"/>
              <a:pathLst>
                <a:path w="191928" h="16382"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9" name="Google Shape;4699;p59"/>
            <p:cNvSpPr/>
            <p:nvPr/>
          </p:nvSpPr>
          <p:spPr>
            <a:xfrm>
              <a:off x="6792658" y="3072098"/>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0" name="Google Shape;4700;p59"/>
            <p:cNvSpPr/>
            <p:nvPr/>
          </p:nvSpPr>
          <p:spPr>
            <a:xfrm>
              <a:off x="6792658" y="3110579"/>
              <a:ext cx="191928" cy="16383"/>
            </a:xfrm>
            <a:custGeom>
              <a:avLst/>
              <a:gdLst/>
              <a:ahLst/>
              <a:cxnLst/>
              <a:rect l="l" t="t" r="r" b="b"/>
              <a:pathLst>
                <a:path w="191928" h="16383" extrusionOk="0">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1" name="Google Shape;4701;p59"/>
          <p:cNvGrpSpPr/>
          <p:nvPr/>
        </p:nvGrpSpPr>
        <p:grpSpPr>
          <a:xfrm>
            <a:off x="6864979" y="2891133"/>
            <a:ext cx="230690" cy="230690"/>
            <a:chOff x="7309484" y="2688526"/>
            <a:chExt cx="509587" cy="509587"/>
          </a:xfrm>
        </p:grpSpPr>
        <p:sp>
          <p:nvSpPr>
            <p:cNvPr id="4702" name="Google Shape;4702;p59"/>
            <p:cNvSpPr/>
            <p:nvPr/>
          </p:nvSpPr>
          <p:spPr>
            <a:xfrm>
              <a:off x="7309484" y="2688526"/>
              <a:ext cx="509587" cy="509587"/>
            </a:xfrm>
            <a:custGeom>
              <a:avLst/>
              <a:gdLst/>
              <a:ahLst/>
              <a:cxnLst/>
              <a:rect l="l" t="t" r="r" b="b"/>
              <a:pathLst>
                <a:path w="509587" h="509587" extrusionOk="0">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3" name="Google Shape;4703;p59"/>
            <p:cNvSpPr/>
            <p:nvPr/>
          </p:nvSpPr>
          <p:spPr>
            <a:xfrm>
              <a:off x="7513414" y="2892361"/>
              <a:ext cx="101917" cy="101917"/>
            </a:xfrm>
            <a:custGeom>
              <a:avLst/>
              <a:gdLst/>
              <a:ahLst/>
              <a:cxnLst/>
              <a:rect l="l" t="t" r="r" b="b"/>
              <a:pathLst>
                <a:path w="101917" h="101917" extrusionOk="0">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04" name="Google Shape;4704;p59"/>
          <p:cNvGrpSpPr/>
          <p:nvPr/>
        </p:nvGrpSpPr>
        <p:grpSpPr>
          <a:xfrm>
            <a:off x="5091559" y="3314889"/>
            <a:ext cx="274759" cy="273982"/>
            <a:chOff x="8239600" y="2722721"/>
            <a:chExt cx="606933" cy="605218"/>
          </a:xfrm>
        </p:grpSpPr>
        <p:sp>
          <p:nvSpPr>
            <p:cNvPr id="4705" name="Google Shape;4705;p59"/>
            <p:cNvSpPr/>
            <p:nvPr/>
          </p:nvSpPr>
          <p:spPr>
            <a:xfrm>
              <a:off x="8239600" y="2722721"/>
              <a:ext cx="606933" cy="605218"/>
            </a:xfrm>
            <a:custGeom>
              <a:avLst/>
              <a:gdLst/>
              <a:ahLst/>
              <a:cxnLst/>
              <a:rect l="l" t="t" r="r" b="b"/>
              <a:pathLst>
                <a:path w="606933" h="605218" extrusionOk="0">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6" name="Google Shape;4706;p59"/>
            <p:cNvSpPr/>
            <p:nvPr/>
          </p:nvSpPr>
          <p:spPr>
            <a:xfrm>
              <a:off x="8320944" y="2946463"/>
              <a:ext cx="444245" cy="300132"/>
            </a:xfrm>
            <a:custGeom>
              <a:avLst/>
              <a:gdLst/>
              <a:ahLst/>
              <a:cxnLst/>
              <a:rect l="l" t="t" r="r" b="b"/>
              <a:pathLst>
                <a:path w="444245" h="300132" extrusionOk="0">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07" name="Google Shape;4707;p59"/>
          <p:cNvSpPr/>
          <p:nvPr/>
        </p:nvSpPr>
        <p:spPr>
          <a:xfrm>
            <a:off x="5559741" y="3319604"/>
            <a:ext cx="207695" cy="264551"/>
          </a:xfrm>
          <a:custGeom>
            <a:avLst/>
            <a:gdLst/>
            <a:ahLst/>
            <a:cxnLst/>
            <a:rect l="l" t="t" r="r" b="b"/>
            <a:pathLst>
              <a:path w="458995" h="584644" extrusionOk="0">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8" name="Google Shape;4708;p59"/>
          <p:cNvSpPr/>
          <p:nvPr/>
        </p:nvSpPr>
        <p:spPr>
          <a:xfrm>
            <a:off x="6438323" y="3313482"/>
            <a:ext cx="208344" cy="276796"/>
          </a:xfrm>
          <a:custGeom>
            <a:avLst/>
            <a:gdLst/>
            <a:ahLst/>
            <a:cxnLst/>
            <a:rect l="l" t="t" r="r" b="b"/>
            <a:pathLst>
              <a:path w="551904" h="733234" extrusionOk="0">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709" name="Google Shape;4709;p59"/>
          <p:cNvGrpSpPr/>
          <p:nvPr/>
        </p:nvGrpSpPr>
        <p:grpSpPr>
          <a:xfrm>
            <a:off x="7729588" y="3351605"/>
            <a:ext cx="240349" cy="200549"/>
            <a:chOff x="5106828" y="3603783"/>
            <a:chExt cx="530923" cy="443007"/>
          </a:xfrm>
        </p:grpSpPr>
        <p:sp>
          <p:nvSpPr>
            <p:cNvPr id="4710" name="Google Shape;4710;p59"/>
            <p:cNvSpPr/>
            <p:nvPr/>
          </p:nvSpPr>
          <p:spPr>
            <a:xfrm>
              <a:off x="5250477" y="3877627"/>
              <a:ext cx="243911" cy="169073"/>
            </a:xfrm>
            <a:custGeom>
              <a:avLst/>
              <a:gdLst/>
              <a:ahLst/>
              <a:cxnLst/>
              <a:rect l="l" t="t" r="r" b="b"/>
              <a:pathLst>
                <a:path w="243911" h="169073" extrusionOk="0">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1" name="Google Shape;4711;p59"/>
            <p:cNvSpPr/>
            <p:nvPr/>
          </p:nvSpPr>
          <p:spPr>
            <a:xfrm>
              <a:off x="5106828" y="3603783"/>
              <a:ext cx="530923" cy="443007"/>
            </a:xfrm>
            <a:custGeom>
              <a:avLst/>
              <a:gdLst/>
              <a:ahLst/>
              <a:cxnLst/>
              <a:rect l="l" t="t" r="r" b="b"/>
              <a:pathLst>
                <a:path w="530923" h="443007" extrusionOk="0">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2" name="Google Shape;4712;p59"/>
          <p:cNvGrpSpPr/>
          <p:nvPr/>
        </p:nvGrpSpPr>
        <p:grpSpPr>
          <a:xfrm>
            <a:off x="6928466" y="2429670"/>
            <a:ext cx="103716" cy="288058"/>
            <a:chOff x="7020549" y="2299902"/>
            <a:chExt cx="198957" cy="552682"/>
          </a:xfrm>
        </p:grpSpPr>
        <p:sp>
          <p:nvSpPr>
            <p:cNvPr id="4713" name="Google Shape;4713;p59"/>
            <p:cNvSpPr/>
            <p:nvPr/>
          </p:nvSpPr>
          <p:spPr>
            <a:xfrm>
              <a:off x="7020549" y="2299902"/>
              <a:ext cx="198957" cy="552682"/>
            </a:xfrm>
            <a:custGeom>
              <a:avLst/>
              <a:gdLst/>
              <a:ahLst/>
              <a:cxnLst/>
              <a:rect l="l" t="t" r="r" b="b"/>
              <a:pathLst>
                <a:path w="2340670" h="6502145" extrusionOk="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4" name="Google Shape;4714;p59"/>
            <p:cNvSpPr/>
            <p:nvPr/>
          </p:nvSpPr>
          <p:spPr>
            <a:xfrm>
              <a:off x="7085459" y="2729171"/>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5" name="Google Shape;4715;p59"/>
            <p:cNvSpPr/>
            <p:nvPr/>
          </p:nvSpPr>
          <p:spPr>
            <a:xfrm>
              <a:off x="7085459" y="2763512"/>
              <a:ext cx="68114" cy="16192"/>
            </a:xfrm>
            <a:custGeom>
              <a:avLst/>
              <a:gdLst/>
              <a:ahLst/>
              <a:cxnLst/>
              <a:rect l="l" t="t" r="r" b="b"/>
              <a:pathLst>
                <a:path w="801338" h="190500" extrusionOk="0">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6" name="Google Shape;4716;p59"/>
          <p:cNvGrpSpPr/>
          <p:nvPr/>
        </p:nvGrpSpPr>
        <p:grpSpPr>
          <a:xfrm>
            <a:off x="8172229" y="1553084"/>
            <a:ext cx="230680" cy="293787"/>
            <a:chOff x="4891988" y="2428300"/>
            <a:chExt cx="285424" cy="363507"/>
          </a:xfrm>
        </p:grpSpPr>
        <p:sp>
          <p:nvSpPr>
            <p:cNvPr id="4717" name="Google Shape;4717;p59"/>
            <p:cNvSpPr/>
            <p:nvPr/>
          </p:nvSpPr>
          <p:spPr>
            <a:xfrm>
              <a:off x="4891988" y="2428300"/>
              <a:ext cx="96504" cy="363507"/>
            </a:xfrm>
            <a:custGeom>
              <a:avLst/>
              <a:gdLst/>
              <a:ahLst/>
              <a:cxnLst/>
              <a:rect l="l" t="t" r="r" b="b"/>
              <a:pathLst>
                <a:path w="3683" h="13873" extrusionOk="0">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9"/>
            <p:cNvSpPr/>
            <p:nvPr/>
          </p:nvSpPr>
          <p:spPr>
            <a:xfrm>
              <a:off x="4977435" y="2432309"/>
              <a:ext cx="199977" cy="259169"/>
            </a:xfrm>
            <a:custGeom>
              <a:avLst/>
              <a:gdLst/>
              <a:ahLst/>
              <a:cxnLst/>
              <a:rect l="l" t="t" r="r" b="b"/>
              <a:pathLst>
                <a:path w="7632" h="9891" extrusionOk="0">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722"/>
        <p:cNvGrpSpPr/>
        <p:nvPr/>
      </p:nvGrpSpPr>
      <p:grpSpPr>
        <a:xfrm>
          <a:off x="0" y="0"/>
          <a:ext cx="0" cy="0"/>
          <a:chOff x="0" y="0"/>
          <a:chExt cx="0" cy="0"/>
        </a:xfrm>
      </p:grpSpPr>
      <p:sp>
        <p:nvSpPr>
          <p:cNvPr id="4723" name="Google Shape;4723;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724" name="Google Shape;4724;p60"/>
          <p:cNvGrpSpPr/>
          <p:nvPr/>
        </p:nvGrpSpPr>
        <p:grpSpPr>
          <a:xfrm>
            <a:off x="6397841" y="2437886"/>
            <a:ext cx="279411" cy="279137"/>
            <a:chOff x="849677" y="1500658"/>
            <a:chExt cx="347872" cy="347488"/>
          </a:xfrm>
        </p:grpSpPr>
        <p:sp>
          <p:nvSpPr>
            <p:cNvPr id="4725" name="Google Shape;4725;p60"/>
            <p:cNvSpPr/>
            <p:nvPr/>
          </p:nvSpPr>
          <p:spPr>
            <a:xfrm>
              <a:off x="849677" y="1500658"/>
              <a:ext cx="347872" cy="347488"/>
            </a:xfrm>
            <a:custGeom>
              <a:avLst/>
              <a:gdLst/>
              <a:ahLst/>
              <a:cxnLst/>
              <a:rect l="l" t="t" r="r" b="b"/>
              <a:pathLst>
                <a:path w="10871" h="10859" extrusionOk="0">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0"/>
            <p:cNvSpPr/>
            <p:nvPr/>
          </p:nvSpPr>
          <p:spPr>
            <a:xfrm>
              <a:off x="936557" y="1663346"/>
              <a:ext cx="43072" cy="48032"/>
            </a:xfrm>
            <a:custGeom>
              <a:avLst/>
              <a:gdLst/>
              <a:ahLst/>
              <a:cxnLst/>
              <a:rect l="l" t="t" r="r" b="b"/>
              <a:pathLst>
                <a:path w="1346"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0"/>
            <p:cNvSpPr/>
            <p:nvPr/>
          </p:nvSpPr>
          <p:spPr>
            <a:xfrm>
              <a:off x="106682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0"/>
            <p:cNvSpPr/>
            <p:nvPr/>
          </p:nvSpPr>
          <p:spPr>
            <a:xfrm>
              <a:off x="893101" y="1636178"/>
              <a:ext cx="110144" cy="116352"/>
            </a:xfrm>
            <a:custGeom>
              <a:avLst/>
              <a:gdLst/>
              <a:ahLst/>
              <a:cxnLst/>
              <a:rect l="l" t="t" r="r" b="b"/>
              <a:pathLst>
                <a:path w="3442" h="3636" extrusionOk="0">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0"/>
            <p:cNvSpPr/>
            <p:nvPr/>
          </p:nvSpPr>
          <p:spPr>
            <a:xfrm>
              <a:off x="1043597" y="1636882"/>
              <a:ext cx="116608" cy="115264"/>
            </a:xfrm>
            <a:custGeom>
              <a:avLst/>
              <a:gdLst/>
              <a:ahLst/>
              <a:cxnLst/>
              <a:rect l="l" t="t" r="r" b="b"/>
              <a:pathLst>
                <a:path w="3644" h="3602" extrusionOk="0">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0"/>
            <p:cNvSpPr/>
            <p:nvPr/>
          </p:nvSpPr>
          <p:spPr>
            <a:xfrm>
              <a:off x="968173" y="1730002"/>
              <a:ext cx="110144" cy="96064"/>
            </a:xfrm>
            <a:custGeom>
              <a:avLst/>
              <a:gdLst/>
              <a:ahLst/>
              <a:cxnLst/>
              <a:rect l="l" t="t" r="r" b="b"/>
              <a:pathLst>
                <a:path w="3442" h="3002" extrusionOk="0">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60"/>
          <p:cNvGrpSpPr/>
          <p:nvPr/>
        </p:nvGrpSpPr>
        <p:grpSpPr>
          <a:xfrm>
            <a:off x="6849484" y="2437521"/>
            <a:ext cx="254403" cy="279867"/>
            <a:chOff x="1415853" y="1500658"/>
            <a:chExt cx="315872" cy="347488"/>
          </a:xfrm>
        </p:grpSpPr>
        <p:sp>
          <p:nvSpPr>
            <p:cNvPr id="4732" name="Google Shape;4732;p60"/>
            <p:cNvSpPr/>
            <p:nvPr/>
          </p:nvSpPr>
          <p:spPr>
            <a:xfrm>
              <a:off x="1415853" y="1500658"/>
              <a:ext cx="315872" cy="347488"/>
            </a:xfrm>
            <a:custGeom>
              <a:avLst/>
              <a:gdLst/>
              <a:ahLst/>
              <a:cxnLst/>
              <a:rect l="l" t="t" r="r" b="b"/>
              <a:pathLst>
                <a:path w="9871" h="10859" extrusionOk="0">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0"/>
            <p:cNvSpPr/>
            <p:nvPr/>
          </p:nvSpPr>
          <p:spPr>
            <a:xfrm>
              <a:off x="1524045" y="1565810"/>
              <a:ext cx="32416" cy="37376"/>
            </a:xfrm>
            <a:custGeom>
              <a:avLst/>
              <a:gdLst/>
              <a:ahLst/>
              <a:cxnLst/>
              <a:rect l="l" t="t" r="r" b="b"/>
              <a:pathLst>
                <a:path w="1013" h="1168" extrusionOk="0">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0"/>
            <p:cNvSpPr/>
            <p:nvPr/>
          </p:nvSpPr>
          <p:spPr>
            <a:xfrm>
              <a:off x="1589965" y="1565810"/>
              <a:ext cx="32416" cy="37376"/>
            </a:xfrm>
            <a:custGeom>
              <a:avLst/>
              <a:gdLst/>
              <a:ahLst/>
              <a:cxnLst/>
              <a:rect l="l" t="t" r="r" b="b"/>
              <a:pathLst>
                <a:path w="1013" h="1168" extrusionOk="0">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0"/>
            <p:cNvSpPr/>
            <p:nvPr/>
          </p:nvSpPr>
          <p:spPr>
            <a:xfrm>
              <a:off x="1551085" y="1598386"/>
              <a:ext cx="43488" cy="42496"/>
            </a:xfrm>
            <a:custGeom>
              <a:avLst/>
              <a:gdLst/>
              <a:ahLst/>
              <a:cxnLst/>
              <a:rect l="l" t="t" r="r" b="b"/>
              <a:pathLst>
                <a:path w="1359" h="1328" extrusionOk="0">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60"/>
          <p:cNvGrpSpPr/>
          <p:nvPr/>
        </p:nvGrpSpPr>
        <p:grpSpPr>
          <a:xfrm>
            <a:off x="5521813" y="1992394"/>
            <a:ext cx="281734" cy="286829"/>
            <a:chOff x="3603533" y="1964946"/>
            <a:chExt cx="347520" cy="353760"/>
          </a:xfrm>
        </p:grpSpPr>
        <p:sp>
          <p:nvSpPr>
            <p:cNvPr id="4737" name="Google Shape;4737;p60"/>
            <p:cNvSpPr/>
            <p:nvPr/>
          </p:nvSpPr>
          <p:spPr>
            <a:xfrm>
              <a:off x="3603533" y="1964946"/>
              <a:ext cx="347520" cy="353760"/>
            </a:xfrm>
            <a:custGeom>
              <a:avLst/>
              <a:gdLst/>
              <a:ahLst/>
              <a:cxnLst/>
              <a:rect l="l" t="t" r="r" b="b"/>
              <a:pathLst>
                <a:path w="10860" h="11055" extrusionOk="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0"/>
            <p:cNvSpPr/>
            <p:nvPr/>
          </p:nvSpPr>
          <p:spPr>
            <a:xfrm>
              <a:off x="3823757" y="2285522"/>
              <a:ext cx="16416" cy="10304"/>
            </a:xfrm>
            <a:custGeom>
              <a:avLst/>
              <a:gdLst/>
              <a:ahLst/>
              <a:cxnLst/>
              <a:rect l="l" t="t" r="r" b="b"/>
              <a:pathLst>
                <a:path w="513" h="322" extrusionOk="0">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0"/>
            <p:cNvSpPr/>
            <p:nvPr/>
          </p:nvSpPr>
          <p:spPr>
            <a:xfrm>
              <a:off x="3664493" y="2075218"/>
              <a:ext cx="26720" cy="26688"/>
            </a:xfrm>
            <a:custGeom>
              <a:avLst/>
              <a:gdLst/>
              <a:ahLst/>
              <a:cxnLst/>
              <a:rect l="l" t="t" r="r" b="b"/>
              <a:pathLst>
                <a:path w="835" h="834" extrusionOk="0">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60"/>
          <p:cNvGrpSpPr/>
          <p:nvPr/>
        </p:nvGrpSpPr>
        <p:grpSpPr>
          <a:xfrm>
            <a:off x="5086659" y="2874695"/>
            <a:ext cx="280895" cy="269846"/>
            <a:chOff x="7435629" y="1964690"/>
            <a:chExt cx="367712" cy="353248"/>
          </a:xfrm>
        </p:grpSpPr>
        <p:sp>
          <p:nvSpPr>
            <p:cNvPr id="4741" name="Google Shape;4741;p60"/>
            <p:cNvSpPr/>
            <p:nvPr/>
          </p:nvSpPr>
          <p:spPr>
            <a:xfrm>
              <a:off x="7586125" y="2054258"/>
              <a:ext cx="65952" cy="62880"/>
            </a:xfrm>
            <a:custGeom>
              <a:avLst/>
              <a:gdLst/>
              <a:ahLst/>
              <a:cxnLst/>
              <a:rect l="l" t="t" r="r" b="b"/>
              <a:pathLst>
                <a:path w="2061" h="1965" extrusionOk="0">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0"/>
            <p:cNvSpPr/>
            <p:nvPr/>
          </p:nvSpPr>
          <p:spPr>
            <a:xfrm>
              <a:off x="7553357" y="2030994"/>
              <a:ext cx="32416" cy="38144"/>
            </a:xfrm>
            <a:custGeom>
              <a:avLst/>
              <a:gdLst/>
              <a:ahLst/>
              <a:cxnLst/>
              <a:rect l="l" t="t" r="r" b="b"/>
              <a:pathLst>
                <a:path w="1013" h="1192" extrusionOk="0">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0"/>
            <p:cNvSpPr/>
            <p:nvPr/>
          </p:nvSpPr>
          <p:spPr>
            <a:xfrm>
              <a:off x="7652429" y="2030994"/>
              <a:ext cx="32416" cy="38144"/>
            </a:xfrm>
            <a:custGeom>
              <a:avLst/>
              <a:gdLst/>
              <a:ahLst/>
              <a:cxnLst/>
              <a:rect l="l" t="t" r="r" b="b"/>
              <a:pathLst>
                <a:path w="1013" h="1192" extrusionOk="0">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0"/>
            <p:cNvSpPr/>
            <p:nvPr/>
          </p:nvSpPr>
          <p:spPr>
            <a:xfrm>
              <a:off x="7435629" y="1964690"/>
              <a:ext cx="367712" cy="353248"/>
            </a:xfrm>
            <a:custGeom>
              <a:avLst/>
              <a:gdLst/>
              <a:ahLst/>
              <a:cxnLst/>
              <a:rect l="l" t="t" r="r" b="b"/>
              <a:pathLst>
                <a:path w="11491" h="11039" extrusionOk="0">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60"/>
          <p:cNvGrpSpPr/>
          <p:nvPr/>
        </p:nvGrpSpPr>
        <p:grpSpPr>
          <a:xfrm>
            <a:off x="2464133" y="2491910"/>
            <a:ext cx="281189" cy="171089"/>
            <a:chOff x="1404013" y="2958066"/>
            <a:chExt cx="368096" cy="223968"/>
          </a:xfrm>
        </p:grpSpPr>
        <p:sp>
          <p:nvSpPr>
            <p:cNvPr id="4746" name="Google Shape;4746;p60"/>
            <p:cNvSpPr/>
            <p:nvPr/>
          </p:nvSpPr>
          <p:spPr>
            <a:xfrm>
              <a:off x="1426893" y="3073426"/>
              <a:ext cx="40032" cy="45760"/>
            </a:xfrm>
            <a:custGeom>
              <a:avLst/>
              <a:gdLst/>
              <a:ahLst/>
              <a:cxnLst/>
              <a:rect l="l" t="t" r="r" b="b"/>
              <a:pathLst>
                <a:path w="1251" h="1430" extrusionOk="0">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0"/>
            <p:cNvSpPr/>
            <p:nvPr/>
          </p:nvSpPr>
          <p:spPr>
            <a:xfrm>
              <a:off x="1404013" y="2958066"/>
              <a:ext cx="368096" cy="223968"/>
            </a:xfrm>
            <a:custGeom>
              <a:avLst/>
              <a:gdLst/>
              <a:ahLst/>
              <a:cxnLst/>
              <a:rect l="l" t="t" r="r" b="b"/>
              <a:pathLst>
                <a:path w="11503" h="6999" extrusionOk="0">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60"/>
          <p:cNvSpPr/>
          <p:nvPr/>
        </p:nvSpPr>
        <p:spPr>
          <a:xfrm>
            <a:off x="718899" y="2869181"/>
            <a:ext cx="280897" cy="280873"/>
          </a:xfrm>
          <a:custGeom>
            <a:avLst/>
            <a:gdLst/>
            <a:ahLst/>
            <a:cxnLst/>
            <a:rect l="l" t="t" r="r" b="b"/>
            <a:pathLst>
              <a:path w="11491" h="11490" extrusionOk="0">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60"/>
          <p:cNvGrpSpPr/>
          <p:nvPr/>
        </p:nvGrpSpPr>
        <p:grpSpPr>
          <a:xfrm>
            <a:off x="3340041" y="2437153"/>
            <a:ext cx="282924" cy="280602"/>
            <a:chOff x="1951149" y="2885202"/>
            <a:chExt cx="370368" cy="367328"/>
          </a:xfrm>
        </p:grpSpPr>
        <p:sp>
          <p:nvSpPr>
            <p:cNvPr id="4750" name="Google Shape;4750;p60"/>
            <p:cNvSpPr/>
            <p:nvPr/>
          </p:nvSpPr>
          <p:spPr>
            <a:xfrm>
              <a:off x="1951149" y="2885202"/>
              <a:ext cx="370368" cy="367328"/>
            </a:xfrm>
            <a:custGeom>
              <a:avLst/>
              <a:gdLst/>
              <a:ahLst/>
              <a:cxnLst/>
              <a:rect l="l" t="t" r="r" b="b"/>
              <a:pathLst>
                <a:path w="11574" h="11479" extrusionOk="0">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0"/>
            <p:cNvSpPr/>
            <p:nvPr/>
          </p:nvSpPr>
          <p:spPr>
            <a:xfrm>
              <a:off x="2061645" y="3093618"/>
              <a:ext cx="51456" cy="51456"/>
            </a:xfrm>
            <a:custGeom>
              <a:avLst/>
              <a:gdLst/>
              <a:ahLst/>
              <a:cxnLst/>
              <a:rect l="l" t="t" r="r" b="b"/>
              <a:pathLst>
                <a:path w="1608" h="1608" extrusionOk="0">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0"/>
            <p:cNvSpPr/>
            <p:nvPr/>
          </p:nvSpPr>
          <p:spPr>
            <a:xfrm>
              <a:off x="2159565" y="3093618"/>
              <a:ext cx="51456" cy="51456"/>
            </a:xfrm>
            <a:custGeom>
              <a:avLst/>
              <a:gdLst/>
              <a:ahLst/>
              <a:cxnLst/>
              <a:rect l="l" t="t" r="r" b="b"/>
              <a:pathLst>
                <a:path w="1608" h="1608" extrusionOk="0">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60"/>
          <p:cNvGrpSpPr/>
          <p:nvPr/>
        </p:nvGrpSpPr>
        <p:grpSpPr>
          <a:xfrm>
            <a:off x="5515492" y="2446307"/>
            <a:ext cx="294377" cy="262295"/>
            <a:chOff x="2501677" y="2906162"/>
            <a:chExt cx="367328" cy="327296"/>
          </a:xfrm>
        </p:grpSpPr>
        <p:sp>
          <p:nvSpPr>
            <p:cNvPr id="4754" name="Google Shape;4754;p60"/>
            <p:cNvSpPr/>
            <p:nvPr/>
          </p:nvSpPr>
          <p:spPr>
            <a:xfrm>
              <a:off x="2670093" y="3049810"/>
              <a:ext cx="131488" cy="107456"/>
            </a:xfrm>
            <a:custGeom>
              <a:avLst/>
              <a:gdLst/>
              <a:ahLst/>
              <a:cxnLst/>
              <a:rect l="l" t="t" r="r" b="b"/>
              <a:pathLst>
                <a:path w="4109" h="3358" extrusionOk="0">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0"/>
            <p:cNvSpPr/>
            <p:nvPr/>
          </p:nvSpPr>
          <p:spPr>
            <a:xfrm>
              <a:off x="2760397" y="3097522"/>
              <a:ext cx="13344" cy="19360"/>
            </a:xfrm>
            <a:custGeom>
              <a:avLst/>
              <a:gdLst/>
              <a:ahLst/>
              <a:cxnLst/>
              <a:rect l="l" t="t" r="r" b="b"/>
              <a:pathLst>
                <a:path w="417" h="605" extrusionOk="0">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0"/>
            <p:cNvSpPr/>
            <p:nvPr/>
          </p:nvSpPr>
          <p:spPr>
            <a:xfrm>
              <a:off x="2501677" y="2906162"/>
              <a:ext cx="367328" cy="327296"/>
            </a:xfrm>
            <a:custGeom>
              <a:avLst/>
              <a:gdLst/>
              <a:ahLst/>
              <a:cxnLst/>
              <a:rect l="l" t="t" r="r" b="b"/>
              <a:pathLst>
                <a:path w="11479" h="10228" extrusionOk="0">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7" name="Google Shape;4757;p60"/>
          <p:cNvSpPr/>
          <p:nvPr/>
        </p:nvSpPr>
        <p:spPr>
          <a:xfrm>
            <a:off x="2903579" y="2902060"/>
            <a:ext cx="281753" cy="215116"/>
          </a:xfrm>
          <a:custGeom>
            <a:avLst/>
            <a:gdLst/>
            <a:ahLst/>
            <a:cxnLst/>
            <a:rect l="l" t="t" r="r" b="b"/>
            <a:pathLst>
              <a:path w="11526" h="8800" extrusionOk="0">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8" name="Google Shape;4758;p60"/>
          <p:cNvGrpSpPr/>
          <p:nvPr/>
        </p:nvGrpSpPr>
        <p:grpSpPr>
          <a:xfrm>
            <a:off x="4214754" y="2874316"/>
            <a:ext cx="280895" cy="270604"/>
            <a:chOff x="3050317" y="2893714"/>
            <a:chExt cx="367712" cy="354240"/>
          </a:xfrm>
        </p:grpSpPr>
        <p:sp>
          <p:nvSpPr>
            <p:cNvPr id="4759" name="Google Shape;4759;p60"/>
            <p:cNvSpPr/>
            <p:nvPr/>
          </p:nvSpPr>
          <p:spPr>
            <a:xfrm>
              <a:off x="3079661" y="2945010"/>
              <a:ext cx="33184" cy="33184"/>
            </a:xfrm>
            <a:custGeom>
              <a:avLst/>
              <a:gdLst/>
              <a:ahLst/>
              <a:cxnLst/>
              <a:rect l="l" t="t" r="r" b="b"/>
              <a:pathLst>
                <a:path w="1037" h="1037" extrusionOk="0">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0"/>
            <p:cNvSpPr/>
            <p:nvPr/>
          </p:nvSpPr>
          <p:spPr>
            <a:xfrm>
              <a:off x="3050317" y="2893714"/>
              <a:ext cx="367712" cy="354240"/>
            </a:xfrm>
            <a:custGeom>
              <a:avLst/>
              <a:gdLst/>
              <a:ahLst/>
              <a:cxnLst/>
              <a:rect l="l" t="t" r="r" b="b"/>
              <a:pathLst>
                <a:path w="11491" h="11070" extrusionOk="0">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60"/>
          <p:cNvGrpSpPr/>
          <p:nvPr/>
        </p:nvGrpSpPr>
        <p:grpSpPr>
          <a:xfrm>
            <a:off x="2055058" y="2869329"/>
            <a:ext cx="227019" cy="280577"/>
            <a:chOff x="6926637" y="2886738"/>
            <a:chExt cx="297184" cy="367296"/>
          </a:xfrm>
        </p:grpSpPr>
        <p:sp>
          <p:nvSpPr>
            <p:cNvPr id="4762" name="Google Shape;4762;p60"/>
            <p:cNvSpPr/>
            <p:nvPr/>
          </p:nvSpPr>
          <p:spPr>
            <a:xfrm>
              <a:off x="7006637" y="2961202"/>
              <a:ext cx="106720" cy="100064"/>
            </a:xfrm>
            <a:custGeom>
              <a:avLst/>
              <a:gdLst/>
              <a:ahLst/>
              <a:cxnLst/>
              <a:rect l="l" t="t" r="r" b="b"/>
              <a:pathLst>
                <a:path w="3335" h="3127" extrusionOk="0">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0"/>
            <p:cNvSpPr/>
            <p:nvPr/>
          </p:nvSpPr>
          <p:spPr>
            <a:xfrm>
              <a:off x="7037485" y="2986738"/>
              <a:ext cx="106720" cy="100800"/>
            </a:xfrm>
            <a:custGeom>
              <a:avLst/>
              <a:gdLst/>
              <a:ahLst/>
              <a:cxnLst/>
              <a:rect l="l" t="t" r="r" b="b"/>
              <a:pathLst>
                <a:path w="3335" h="3150" extrusionOk="0">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0"/>
            <p:cNvSpPr/>
            <p:nvPr/>
          </p:nvSpPr>
          <p:spPr>
            <a:xfrm>
              <a:off x="6926637" y="2886738"/>
              <a:ext cx="297184" cy="367296"/>
            </a:xfrm>
            <a:custGeom>
              <a:avLst/>
              <a:gdLst/>
              <a:ahLst/>
              <a:cxnLst/>
              <a:rect l="l" t="t" r="r" b="b"/>
              <a:pathLst>
                <a:path w="9287" h="11478" extrusionOk="0">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60"/>
          <p:cNvSpPr/>
          <p:nvPr/>
        </p:nvSpPr>
        <p:spPr>
          <a:xfrm>
            <a:off x="1163013" y="1995225"/>
            <a:ext cx="264593" cy="281166"/>
          </a:xfrm>
          <a:custGeom>
            <a:avLst/>
            <a:gdLst/>
            <a:ahLst/>
            <a:cxnLst/>
            <a:rect l="l" t="t" r="r" b="b"/>
            <a:pathLst>
              <a:path w="10824" h="11502" extrusionOk="0">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0"/>
          <p:cNvSpPr/>
          <p:nvPr/>
        </p:nvSpPr>
        <p:spPr>
          <a:xfrm>
            <a:off x="8175568" y="1995054"/>
            <a:ext cx="220934" cy="281509"/>
          </a:xfrm>
          <a:custGeom>
            <a:avLst/>
            <a:gdLst/>
            <a:ahLst/>
            <a:cxnLst/>
            <a:rect l="l" t="t" r="r" b="b"/>
            <a:pathLst>
              <a:path w="9038" h="11516" extrusionOk="0">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60"/>
          <p:cNvGrpSpPr/>
          <p:nvPr/>
        </p:nvGrpSpPr>
        <p:grpSpPr>
          <a:xfrm>
            <a:off x="2463265" y="1995226"/>
            <a:ext cx="282924" cy="281164"/>
            <a:chOff x="6340653" y="2886354"/>
            <a:chExt cx="370368" cy="368064"/>
          </a:xfrm>
        </p:grpSpPr>
        <p:sp>
          <p:nvSpPr>
            <p:cNvPr id="4768" name="Google Shape;4768;p60"/>
            <p:cNvSpPr/>
            <p:nvPr/>
          </p:nvSpPr>
          <p:spPr>
            <a:xfrm>
              <a:off x="6521229" y="2938162"/>
              <a:ext cx="10720" cy="16416"/>
            </a:xfrm>
            <a:custGeom>
              <a:avLst/>
              <a:gdLst/>
              <a:ahLst/>
              <a:cxnLst/>
              <a:rect l="l" t="t" r="r" b="b"/>
              <a:pathLst>
                <a:path w="335" h="513" extrusionOk="0">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0"/>
            <p:cNvSpPr/>
            <p:nvPr/>
          </p:nvSpPr>
          <p:spPr>
            <a:xfrm>
              <a:off x="6647725" y="3010258"/>
              <a:ext cx="17568" cy="16704"/>
            </a:xfrm>
            <a:custGeom>
              <a:avLst/>
              <a:gdLst/>
              <a:ahLst/>
              <a:cxnLst/>
              <a:rect l="l" t="t" r="r" b="b"/>
              <a:pathLst>
                <a:path w="549" h="522" extrusionOk="0">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0"/>
            <p:cNvSpPr/>
            <p:nvPr/>
          </p:nvSpPr>
          <p:spPr>
            <a:xfrm>
              <a:off x="6635533" y="3166354"/>
              <a:ext cx="17952" cy="11872"/>
            </a:xfrm>
            <a:custGeom>
              <a:avLst/>
              <a:gdLst/>
              <a:ahLst/>
              <a:cxnLst/>
              <a:rect l="l" t="t" r="r" b="b"/>
              <a:pathLst>
                <a:path w="561" h="371" extrusionOk="0">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0"/>
            <p:cNvSpPr/>
            <p:nvPr/>
          </p:nvSpPr>
          <p:spPr>
            <a:xfrm>
              <a:off x="6387885" y="3009970"/>
              <a:ext cx="18336" cy="17376"/>
            </a:xfrm>
            <a:custGeom>
              <a:avLst/>
              <a:gdLst/>
              <a:ahLst/>
              <a:cxnLst/>
              <a:rect l="l" t="t" r="r" b="b"/>
              <a:pathLst>
                <a:path w="573" h="543" extrusionOk="0">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0"/>
            <p:cNvSpPr/>
            <p:nvPr/>
          </p:nvSpPr>
          <p:spPr>
            <a:xfrm>
              <a:off x="6398925" y="3166354"/>
              <a:ext cx="18336" cy="11872"/>
            </a:xfrm>
            <a:custGeom>
              <a:avLst/>
              <a:gdLst/>
              <a:ahLst/>
              <a:cxnLst/>
              <a:rect l="l" t="t" r="r" b="b"/>
              <a:pathLst>
                <a:path w="573" h="371" extrusionOk="0">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0"/>
            <p:cNvSpPr/>
            <p:nvPr/>
          </p:nvSpPr>
          <p:spPr>
            <a:xfrm>
              <a:off x="6340653" y="2886354"/>
              <a:ext cx="370368" cy="368064"/>
            </a:xfrm>
            <a:custGeom>
              <a:avLst/>
              <a:gdLst/>
              <a:ahLst/>
              <a:cxnLst/>
              <a:rect l="l" t="t" r="r" b="b"/>
              <a:pathLst>
                <a:path w="11574" h="11502" extrusionOk="0">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60"/>
          <p:cNvGrpSpPr/>
          <p:nvPr/>
        </p:nvGrpSpPr>
        <p:grpSpPr>
          <a:xfrm>
            <a:off x="4212029" y="2433737"/>
            <a:ext cx="286345" cy="287434"/>
            <a:chOff x="1404013" y="2424754"/>
            <a:chExt cx="353600" cy="354944"/>
          </a:xfrm>
        </p:grpSpPr>
        <p:sp>
          <p:nvSpPr>
            <p:cNvPr id="4775" name="Google Shape;4775;p60"/>
            <p:cNvSpPr/>
            <p:nvPr/>
          </p:nvSpPr>
          <p:spPr>
            <a:xfrm>
              <a:off x="1404013" y="2424754"/>
              <a:ext cx="353600" cy="354944"/>
            </a:xfrm>
            <a:custGeom>
              <a:avLst/>
              <a:gdLst/>
              <a:ahLst/>
              <a:cxnLst/>
              <a:rect l="l" t="t" r="r" b="b"/>
              <a:pathLst>
                <a:path w="11050" h="11092" extrusionOk="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0"/>
            <p:cNvSpPr/>
            <p:nvPr/>
          </p:nvSpPr>
          <p:spPr>
            <a:xfrm>
              <a:off x="1481357" y="2507634"/>
              <a:ext cx="54144" cy="65568"/>
            </a:xfrm>
            <a:custGeom>
              <a:avLst/>
              <a:gdLst/>
              <a:ahLst/>
              <a:cxnLst/>
              <a:rect l="l" t="t" r="r" b="b"/>
              <a:pathLst>
                <a:path w="1692" h="2049" extrusionOk="0">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0"/>
            <p:cNvSpPr/>
            <p:nvPr/>
          </p:nvSpPr>
          <p:spPr>
            <a:xfrm>
              <a:off x="1625389" y="2507634"/>
              <a:ext cx="54528" cy="65568"/>
            </a:xfrm>
            <a:custGeom>
              <a:avLst/>
              <a:gdLst/>
              <a:ahLst/>
              <a:cxnLst/>
              <a:rect l="l" t="t" r="r" b="b"/>
              <a:pathLst>
                <a:path w="1704" h="2049" extrusionOk="0">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0"/>
            <p:cNvSpPr/>
            <p:nvPr/>
          </p:nvSpPr>
          <p:spPr>
            <a:xfrm>
              <a:off x="1503085" y="2529746"/>
              <a:ext cx="10688" cy="21344"/>
            </a:xfrm>
            <a:custGeom>
              <a:avLst/>
              <a:gdLst/>
              <a:ahLst/>
              <a:cxnLst/>
              <a:rect l="l" t="t" r="r" b="b"/>
              <a:pathLst>
                <a:path w="334" h="667" extrusionOk="0">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0"/>
            <p:cNvSpPr/>
            <p:nvPr/>
          </p:nvSpPr>
          <p:spPr>
            <a:xfrm>
              <a:off x="1647501" y="2529746"/>
              <a:ext cx="10304" cy="21344"/>
            </a:xfrm>
            <a:custGeom>
              <a:avLst/>
              <a:gdLst/>
              <a:ahLst/>
              <a:cxnLst/>
              <a:rect l="l" t="t" r="r" b="b"/>
              <a:pathLst>
                <a:path w="322" h="667" extrusionOk="0">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60"/>
          <p:cNvGrpSpPr/>
          <p:nvPr/>
        </p:nvGrpSpPr>
        <p:grpSpPr>
          <a:xfrm>
            <a:off x="1590732" y="2434392"/>
            <a:ext cx="286374" cy="286125"/>
            <a:chOff x="4699693" y="2424946"/>
            <a:chExt cx="354336" cy="353984"/>
          </a:xfrm>
        </p:grpSpPr>
        <p:sp>
          <p:nvSpPr>
            <p:cNvPr id="4781" name="Google Shape;4781;p60"/>
            <p:cNvSpPr/>
            <p:nvPr/>
          </p:nvSpPr>
          <p:spPr>
            <a:xfrm>
              <a:off x="4699693" y="2424946"/>
              <a:ext cx="354336" cy="353984"/>
            </a:xfrm>
            <a:custGeom>
              <a:avLst/>
              <a:gdLst/>
              <a:ahLst/>
              <a:cxnLst/>
              <a:rect l="l" t="t" r="r" b="b"/>
              <a:pathLst>
                <a:path w="11073" h="11062" extrusionOk="0">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0"/>
            <p:cNvSpPr/>
            <p:nvPr/>
          </p:nvSpPr>
          <p:spPr>
            <a:xfrm>
              <a:off x="4738157" y="2573938"/>
              <a:ext cx="38144" cy="38112"/>
            </a:xfrm>
            <a:custGeom>
              <a:avLst/>
              <a:gdLst/>
              <a:ahLst/>
              <a:cxnLst/>
              <a:rect l="l" t="t" r="r" b="b"/>
              <a:pathLst>
                <a:path w="1192" h="1191" extrusionOk="0">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0"/>
          <p:cNvGrpSpPr/>
          <p:nvPr/>
        </p:nvGrpSpPr>
        <p:grpSpPr>
          <a:xfrm>
            <a:off x="5957047" y="2908525"/>
            <a:ext cx="286072" cy="202186"/>
            <a:chOff x="2500941" y="2527218"/>
            <a:chExt cx="355104" cy="250944"/>
          </a:xfrm>
        </p:grpSpPr>
        <p:sp>
          <p:nvSpPr>
            <p:cNvPr id="4784" name="Google Shape;4784;p60"/>
            <p:cNvSpPr/>
            <p:nvPr/>
          </p:nvSpPr>
          <p:spPr>
            <a:xfrm>
              <a:off x="2500941" y="2527218"/>
              <a:ext cx="355104" cy="250944"/>
            </a:xfrm>
            <a:custGeom>
              <a:avLst/>
              <a:gdLst/>
              <a:ahLst/>
              <a:cxnLst/>
              <a:rect l="l" t="t" r="r" b="b"/>
              <a:pathLst>
                <a:path w="11097" h="7842" extrusionOk="0">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0"/>
            <p:cNvSpPr/>
            <p:nvPr/>
          </p:nvSpPr>
          <p:spPr>
            <a:xfrm>
              <a:off x="2651437" y="2623922"/>
              <a:ext cx="16768" cy="15968"/>
            </a:xfrm>
            <a:custGeom>
              <a:avLst/>
              <a:gdLst/>
              <a:ahLst/>
              <a:cxnLst/>
              <a:rect l="l" t="t" r="r" b="b"/>
              <a:pathLst>
                <a:path w="524" h="499" extrusionOk="0">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0"/>
            <p:cNvSpPr/>
            <p:nvPr/>
          </p:nvSpPr>
          <p:spPr>
            <a:xfrm>
              <a:off x="2690285" y="2623922"/>
              <a:ext cx="16800" cy="15968"/>
            </a:xfrm>
            <a:custGeom>
              <a:avLst/>
              <a:gdLst/>
              <a:ahLst/>
              <a:cxnLst/>
              <a:rect l="l" t="t" r="r" b="b"/>
              <a:pathLst>
                <a:path w="525" h="499" extrusionOk="0">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0"/>
            <p:cNvSpPr/>
            <p:nvPr/>
          </p:nvSpPr>
          <p:spPr>
            <a:xfrm>
              <a:off x="2535597" y="2557170"/>
              <a:ext cx="32416" cy="49184"/>
            </a:xfrm>
            <a:custGeom>
              <a:avLst/>
              <a:gdLst/>
              <a:ahLst/>
              <a:cxnLst/>
              <a:rect l="l" t="t" r="r" b="b"/>
              <a:pathLst>
                <a:path w="1013" h="1537" extrusionOk="0">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0"/>
            <p:cNvSpPr/>
            <p:nvPr/>
          </p:nvSpPr>
          <p:spPr>
            <a:xfrm>
              <a:off x="2790477" y="2557938"/>
              <a:ext cx="32416" cy="48800"/>
            </a:xfrm>
            <a:custGeom>
              <a:avLst/>
              <a:gdLst/>
              <a:ahLst/>
              <a:cxnLst/>
              <a:rect l="l" t="t" r="r" b="b"/>
              <a:pathLst>
                <a:path w="1013" h="1525" extrusionOk="0">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0"/>
          <p:cNvGrpSpPr/>
          <p:nvPr/>
        </p:nvGrpSpPr>
        <p:grpSpPr>
          <a:xfrm>
            <a:off x="3334316" y="1990459"/>
            <a:ext cx="294374" cy="290699"/>
            <a:chOff x="7993805" y="2427122"/>
            <a:chExt cx="356256" cy="351808"/>
          </a:xfrm>
        </p:grpSpPr>
        <p:sp>
          <p:nvSpPr>
            <p:cNvPr id="4790" name="Google Shape;4790;p60"/>
            <p:cNvSpPr/>
            <p:nvPr/>
          </p:nvSpPr>
          <p:spPr>
            <a:xfrm>
              <a:off x="8154957" y="24271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0"/>
            <p:cNvSpPr/>
            <p:nvPr/>
          </p:nvSpPr>
          <p:spPr>
            <a:xfrm>
              <a:off x="7993805" y="24771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0"/>
            <p:cNvSpPr/>
            <p:nvPr/>
          </p:nvSpPr>
          <p:spPr>
            <a:xfrm>
              <a:off x="8170573" y="2617042"/>
              <a:ext cx="110528" cy="161888"/>
            </a:xfrm>
            <a:custGeom>
              <a:avLst/>
              <a:gdLst/>
              <a:ahLst/>
              <a:cxnLst/>
              <a:rect l="l" t="t" r="r" b="b"/>
              <a:pathLst>
                <a:path w="3454" h="5059" extrusionOk="0">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60"/>
          <p:cNvGrpSpPr/>
          <p:nvPr/>
        </p:nvGrpSpPr>
        <p:grpSpPr>
          <a:xfrm>
            <a:off x="4231375" y="1994060"/>
            <a:ext cx="247653" cy="283498"/>
            <a:chOff x="878637" y="1965010"/>
            <a:chExt cx="308640" cy="353312"/>
          </a:xfrm>
        </p:grpSpPr>
        <p:sp>
          <p:nvSpPr>
            <p:cNvPr id="4794" name="Google Shape;4794;p60"/>
            <p:cNvSpPr/>
            <p:nvPr/>
          </p:nvSpPr>
          <p:spPr>
            <a:xfrm>
              <a:off x="878637" y="1965010"/>
              <a:ext cx="308640" cy="353312"/>
            </a:xfrm>
            <a:custGeom>
              <a:avLst/>
              <a:gdLst/>
              <a:ahLst/>
              <a:cxnLst/>
              <a:rect l="l" t="t" r="r" b="b"/>
              <a:pathLst>
                <a:path w="9645" h="11041" extrusionOk="0">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0"/>
            <p:cNvSpPr/>
            <p:nvPr/>
          </p:nvSpPr>
          <p:spPr>
            <a:xfrm>
              <a:off x="960557" y="2185682"/>
              <a:ext cx="43840" cy="49568"/>
            </a:xfrm>
            <a:custGeom>
              <a:avLst/>
              <a:gdLst/>
              <a:ahLst/>
              <a:cxnLst/>
              <a:rect l="l" t="t" r="r" b="b"/>
              <a:pathLst>
                <a:path w="1370" h="1549" extrusionOk="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0"/>
            <p:cNvSpPr/>
            <p:nvPr/>
          </p:nvSpPr>
          <p:spPr>
            <a:xfrm>
              <a:off x="1060365" y="2185682"/>
              <a:ext cx="43840" cy="49568"/>
            </a:xfrm>
            <a:custGeom>
              <a:avLst/>
              <a:gdLst/>
              <a:ahLst/>
              <a:cxnLst/>
              <a:rect l="l" t="t" r="r" b="b"/>
              <a:pathLst>
                <a:path w="1370" h="1549" extrusionOk="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0"/>
          <p:cNvGrpSpPr/>
          <p:nvPr/>
        </p:nvGrpSpPr>
        <p:grpSpPr>
          <a:xfrm>
            <a:off x="1152143" y="2434446"/>
            <a:ext cx="286333" cy="286017"/>
            <a:chOff x="5246797" y="1500658"/>
            <a:chExt cx="347872" cy="347488"/>
          </a:xfrm>
        </p:grpSpPr>
        <p:sp>
          <p:nvSpPr>
            <p:cNvPr id="4798" name="Google Shape;4798;p60"/>
            <p:cNvSpPr/>
            <p:nvPr/>
          </p:nvSpPr>
          <p:spPr>
            <a:xfrm>
              <a:off x="5246797" y="1500658"/>
              <a:ext cx="347872" cy="347488"/>
            </a:xfrm>
            <a:custGeom>
              <a:avLst/>
              <a:gdLst/>
              <a:ahLst/>
              <a:cxnLst/>
              <a:rect l="l" t="t" r="r" b="b"/>
              <a:pathLst>
                <a:path w="10871" h="10859" extrusionOk="0">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0"/>
            <p:cNvSpPr/>
            <p:nvPr/>
          </p:nvSpPr>
          <p:spPr>
            <a:xfrm>
              <a:off x="5333677" y="1663346"/>
              <a:ext cx="43456" cy="48032"/>
            </a:xfrm>
            <a:custGeom>
              <a:avLst/>
              <a:gdLst/>
              <a:ahLst/>
              <a:cxnLst/>
              <a:rect l="l" t="t" r="r" b="b"/>
              <a:pathLst>
                <a:path w="1358" h="1501" extrusionOk="0">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0"/>
            <p:cNvSpPr/>
            <p:nvPr/>
          </p:nvSpPr>
          <p:spPr>
            <a:xfrm>
              <a:off x="5463949" y="1663346"/>
              <a:ext cx="43488" cy="48032"/>
            </a:xfrm>
            <a:custGeom>
              <a:avLst/>
              <a:gdLst/>
              <a:ahLst/>
              <a:cxnLst/>
              <a:rect l="l" t="t" r="r" b="b"/>
              <a:pathLst>
                <a:path w="1359" h="1501" extrusionOk="0">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0"/>
            <p:cNvSpPr/>
            <p:nvPr/>
          </p:nvSpPr>
          <p:spPr>
            <a:xfrm>
              <a:off x="5365677" y="1730002"/>
              <a:ext cx="109760" cy="96064"/>
            </a:xfrm>
            <a:custGeom>
              <a:avLst/>
              <a:gdLst/>
              <a:ahLst/>
              <a:cxnLst/>
              <a:rect l="l" t="t" r="r" b="b"/>
              <a:pathLst>
                <a:path w="3430" h="3002" extrusionOk="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60"/>
          <p:cNvGrpSpPr/>
          <p:nvPr/>
        </p:nvGrpSpPr>
        <p:grpSpPr>
          <a:xfrm>
            <a:off x="5515375" y="2863254"/>
            <a:ext cx="294611" cy="292728"/>
            <a:chOff x="5796589" y="1500658"/>
            <a:chExt cx="349024" cy="346752"/>
          </a:xfrm>
        </p:grpSpPr>
        <p:sp>
          <p:nvSpPr>
            <p:cNvPr id="4803" name="Google Shape;4803;p60"/>
            <p:cNvSpPr/>
            <p:nvPr/>
          </p:nvSpPr>
          <p:spPr>
            <a:xfrm>
              <a:off x="6089933" y="1500658"/>
              <a:ext cx="11104" cy="20992"/>
            </a:xfrm>
            <a:custGeom>
              <a:avLst/>
              <a:gdLst/>
              <a:ahLst/>
              <a:cxnLst/>
              <a:rect l="l" t="t" r="r" b="b"/>
              <a:pathLst>
                <a:path w="347" h="656" extrusionOk="0">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4" name="Google Shape;4804;p60"/>
            <p:cNvGrpSpPr/>
            <p:nvPr/>
          </p:nvGrpSpPr>
          <p:grpSpPr>
            <a:xfrm>
              <a:off x="5796589" y="1500658"/>
              <a:ext cx="349024" cy="346752"/>
              <a:chOff x="5796589" y="1500658"/>
              <a:chExt cx="349024" cy="346752"/>
            </a:xfrm>
          </p:grpSpPr>
          <p:sp>
            <p:nvSpPr>
              <p:cNvPr id="4805" name="Google Shape;4805;p60"/>
              <p:cNvSpPr/>
              <p:nvPr/>
            </p:nvSpPr>
            <p:spPr>
              <a:xfrm>
                <a:off x="5893357" y="1544018"/>
                <a:ext cx="14496" cy="15328"/>
              </a:xfrm>
              <a:custGeom>
                <a:avLst/>
                <a:gdLst/>
                <a:ahLst/>
                <a:cxnLst/>
                <a:rect l="l" t="t" r="r" b="b"/>
                <a:pathLst>
                  <a:path w="453" h="479" extrusionOk="0">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0"/>
              <p:cNvSpPr/>
              <p:nvPr/>
            </p:nvSpPr>
            <p:spPr>
              <a:xfrm>
                <a:off x="5905165" y="1696114"/>
                <a:ext cx="32416" cy="37760"/>
              </a:xfrm>
              <a:custGeom>
                <a:avLst/>
                <a:gdLst/>
                <a:ahLst/>
                <a:cxnLst/>
                <a:rect l="l" t="t" r="r" b="b"/>
                <a:pathLst>
                  <a:path w="1013" h="1180" extrusionOk="0">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0"/>
              <p:cNvSpPr/>
              <p:nvPr/>
            </p:nvSpPr>
            <p:spPr>
              <a:xfrm>
                <a:off x="6003085" y="1696114"/>
                <a:ext cx="32416" cy="37760"/>
              </a:xfrm>
              <a:custGeom>
                <a:avLst/>
                <a:gdLst/>
                <a:ahLst/>
                <a:cxnLst/>
                <a:rect l="l" t="t" r="r" b="b"/>
                <a:pathLst>
                  <a:path w="1013" h="1180" extrusionOk="0">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0"/>
              <p:cNvSpPr/>
              <p:nvPr/>
            </p:nvSpPr>
            <p:spPr>
              <a:xfrm>
                <a:off x="5796589" y="1500658"/>
                <a:ext cx="349024" cy="346752"/>
              </a:xfrm>
              <a:custGeom>
                <a:avLst/>
                <a:gdLst/>
                <a:ahLst/>
                <a:cxnLst/>
                <a:rect l="l" t="t" r="r" b="b"/>
                <a:pathLst>
                  <a:path w="10907" h="10836" extrusionOk="0">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9" name="Google Shape;4809;p60"/>
          <p:cNvGrpSpPr/>
          <p:nvPr/>
        </p:nvGrpSpPr>
        <p:grpSpPr>
          <a:xfrm>
            <a:off x="5083938" y="2436480"/>
            <a:ext cx="286338" cy="281949"/>
            <a:chOff x="6895373" y="1502578"/>
            <a:chExt cx="348640" cy="343296"/>
          </a:xfrm>
        </p:grpSpPr>
        <p:sp>
          <p:nvSpPr>
            <p:cNvPr id="4810" name="Google Shape;4810;p60"/>
            <p:cNvSpPr/>
            <p:nvPr/>
          </p:nvSpPr>
          <p:spPr>
            <a:xfrm>
              <a:off x="6895373" y="1502578"/>
              <a:ext cx="348640" cy="343296"/>
            </a:xfrm>
            <a:custGeom>
              <a:avLst/>
              <a:gdLst/>
              <a:ahLst/>
              <a:cxnLst/>
              <a:rect l="l" t="t" r="r" b="b"/>
              <a:pathLst>
                <a:path w="10895" h="10728" extrusionOk="0">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0"/>
            <p:cNvSpPr/>
            <p:nvPr/>
          </p:nvSpPr>
          <p:spPr>
            <a:xfrm>
              <a:off x="6977677" y="1667154"/>
              <a:ext cx="48416" cy="59456"/>
            </a:xfrm>
            <a:custGeom>
              <a:avLst/>
              <a:gdLst/>
              <a:ahLst/>
              <a:cxnLst/>
              <a:rect l="l" t="t" r="r" b="b"/>
              <a:pathLst>
                <a:path w="1513" h="1858" extrusionOk="0">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0"/>
            <p:cNvSpPr/>
            <p:nvPr/>
          </p:nvSpPr>
          <p:spPr>
            <a:xfrm>
              <a:off x="7113709" y="1667154"/>
              <a:ext cx="48800" cy="59456"/>
            </a:xfrm>
            <a:custGeom>
              <a:avLst/>
              <a:gdLst/>
              <a:ahLst/>
              <a:cxnLst/>
              <a:rect l="l" t="t" r="r" b="b"/>
              <a:pathLst>
                <a:path w="1525" h="1858" extrusionOk="0">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60"/>
          <p:cNvGrpSpPr/>
          <p:nvPr/>
        </p:nvGrpSpPr>
        <p:grpSpPr>
          <a:xfrm>
            <a:off x="4650803" y="2436707"/>
            <a:ext cx="280909" cy="281495"/>
            <a:chOff x="2499405" y="1499890"/>
            <a:chExt cx="347488" cy="348256"/>
          </a:xfrm>
        </p:grpSpPr>
        <p:sp>
          <p:nvSpPr>
            <p:cNvPr id="4814" name="Google Shape;4814;p60"/>
            <p:cNvSpPr/>
            <p:nvPr/>
          </p:nvSpPr>
          <p:spPr>
            <a:xfrm>
              <a:off x="2634669" y="1725842"/>
              <a:ext cx="75840" cy="38496"/>
            </a:xfrm>
            <a:custGeom>
              <a:avLst/>
              <a:gdLst/>
              <a:ahLst/>
              <a:cxnLst/>
              <a:rect l="l" t="t" r="r" b="b"/>
              <a:pathLst>
                <a:path w="2370" h="1203" extrusionOk="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0"/>
            <p:cNvSpPr/>
            <p:nvPr/>
          </p:nvSpPr>
          <p:spPr>
            <a:xfrm>
              <a:off x="2596173" y="1658002"/>
              <a:ext cx="43456" cy="48416"/>
            </a:xfrm>
            <a:custGeom>
              <a:avLst/>
              <a:gdLst/>
              <a:ahLst/>
              <a:cxnLst/>
              <a:rect l="l" t="t" r="r" b="b"/>
              <a:pathLst>
                <a:path w="1358" h="1513" extrusionOk="0">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0"/>
            <p:cNvSpPr/>
            <p:nvPr/>
          </p:nvSpPr>
          <p:spPr>
            <a:xfrm>
              <a:off x="2705133" y="1658002"/>
              <a:ext cx="43488" cy="48416"/>
            </a:xfrm>
            <a:custGeom>
              <a:avLst/>
              <a:gdLst/>
              <a:ahLst/>
              <a:cxnLst/>
              <a:rect l="l" t="t" r="r" b="b"/>
              <a:pathLst>
                <a:path w="1359" h="1513" extrusionOk="0">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0"/>
            <p:cNvSpPr/>
            <p:nvPr/>
          </p:nvSpPr>
          <p:spPr>
            <a:xfrm>
              <a:off x="2499405" y="1499890"/>
              <a:ext cx="347488" cy="348256"/>
            </a:xfrm>
            <a:custGeom>
              <a:avLst/>
              <a:gdLst/>
              <a:ahLst/>
              <a:cxnLst/>
              <a:rect l="l" t="t" r="r" b="b"/>
              <a:pathLst>
                <a:path w="10859" h="10883" extrusionOk="0">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0"/>
            <p:cNvSpPr/>
            <p:nvPr/>
          </p:nvSpPr>
          <p:spPr>
            <a:xfrm>
              <a:off x="2667053" y="1609618"/>
              <a:ext cx="10688" cy="37760"/>
            </a:xfrm>
            <a:custGeom>
              <a:avLst/>
              <a:gdLst/>
              <a:ahLst/>
              <a:cxnLst/>
              <a:rect l="l" t="t" r="r" b="b"/>
              <a:pathLst>
                <a:path w="334" h="1180" extrusionOk="0">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0"/>
          <p:cNvGrpSpPr/>
          <p:nvPr/>
        </p:nvGrpSpPr>
        <p:grpSpPr>
          <a:xfrm>
            <a:off x="5084077" y="2032977"/>
            <a:ext cx="286059" cy="205663"/>
            <a:chOff x="6345613" y="1549874"/>
            <a:chExt cx="348640" cy="250656"/>
          </a:xfrm>
        </p:grpSpPr>
        <p:sp>
          <p:nvSpPr>
            <p:cNvPr id="4820" name="Google Shape;4820;p60"/>
            <p:cNvSpPr/>
            <p:nvPr/>
          </p:nvSpPr>
          <p:spPr>
            <a:xfrm>
              <a:off x="6405805" y="1685810"/>
              <a:ext cx="32416" cy="32416"/>
            </a:xfrm>
            <a:custGeom>
              <a:avLst/>
              <a:gdLst/>
              <a:ahLst/>
              <a:cxnLst/>
              <a:rect l="l" t="t" r="r" b="b"/>
              <a:pathLst>
                <a:path w="1013" h="1013" extrusionOk="0">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0"/>
            <p:cNvSpPr/>
            <p:nvPr/>
          </p:nvSpPr>
          <p:spPr>
            <a:xfrm>
              <a:off x="6345613" y="1549874"/>
              <a:ext cx="348640" cy="250656"/>
            </a:xfrm>
            <a:custGeom>
              <a:avLst/>
              <a:gdLst/>
              <a:ahLst/>
              <a:cxnLst/>
              <a:rect l="l" t="t" r="r" b="b"/>
              <a:pathLst>
                <a:path w="10895" h="7833" extrusionOk="0">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0"/>
            <p:cNvSpPr/>
            <p:nvPr/>
          </p:nvSpPr>
          <p:spPr>
            <a:xfrm>
              <a:off x="6472845" y="1588626"/>
              <a:ext cx="41952" cy="38944"/>
            </a:xfrm>
            <a:custGeom>
              <a:avLst/>
              <a:gdLst/>
              <a:ahLst/>
              <a:cxnLst/>
              <a:rect l="l" t="t" r="r" b="b"/>
              <a:pathLst>
                <a:path w="1311" h="1217" extrusionOk="0">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0"/>
            <p:cNvSpPr/>
            <p:nvPr/>
          </p:nvSpPr>
          <p:spPr>
            <a:xfrm>
              <a:off x="6528109" y="1592402"/>
              <a:ext cx="40800" cy="23360"/>
            </a:xfrm>
            <a:custGeom>
              <a:avLst/>
              <a:gdLst/>
              <a:ahLst/>
              <a:cxnLst/>
              <a:rect l="l" t="t" r="r" b="b"/>
              <a:pathLst>
                <a:path w="1275" h="730" extrusionOk="0">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0"/>
            <p:cNvSpPr/>
            <p:nvPr/>
          </p:nvSpPr>
          <p:spPr>
            <a:xfrm>
              <a:off x="6581453" y="1614994"/>
              <a:ext cx="38496" cy="11040"/>
            </a:xfrm>
            <a:custGeom>
              <a:avLst/>
              <a:gdLst/>
              <a:ahLst/>
              <a:cxnLst/>
              <a:rect l="l" t="t" r="r" b="b"/>
              <a:pathLst>
                <a:path w="1203" h="345" extrusionOk="0">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0"/>
            <p:cNvSpPr/>
            <p:nvPr/>
          </p:nvSpPr>
          <p:spPr>
            <a:xfrm>
              <a:off x="6634765" y="1648274"/>
              <a:ext cx="25184" cy="16992"/>
            </a:xfrm>
            <a:custGeom>
              <a:avLst/>
              <a:gdLst/>
              <a:ahLst/>
              <a:cxnLst/>
              <a:rect l="l" t="t" r="r" b="b"/>
              <a:pathLst>
                <a:path w="787" h="531" extrusionOk="0">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0"/>
          <p:cNvGrpSpPr/>
          <p:nvPr/>
        </p:nvGrpSpPr>
        <p:grpSpPr>
          <a:xfrm>
            <a:off x="7282629" y="1990556"/>
            <a:ext cx="254390" cy="290505"/>
            <a:chOff x="1133133" y="3351922"/>
            <a:chExt cx="313984" cy="358560"/>
          </a:xfrm>
        </p:grpSpPr>
        <p:sp>
          <p:nvSpPr>
            <p:cNvPr id="4827" name="Google Shape;4827;p60"/>
            <p:cNvSpPr/>
            <p:nvPr/>
          </p:nvSpPr>
          <p:spPr>
            <a:xfrm>
              <a:off x="1133133" y="3351922"/>
              <a:ext cx="313984" cy="358560"/>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0"/>
            <p:cNvSpPr/>
            <p:nvPr/>
          </p:nvSpPr>
          <p:spPr>
            <a:xfrm>
              <a:off x="1285549" y="3414418"/>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0"/>
            <p:cNvSpPr/>
            <p:nvPr/>
          </p:nvSpPr>
          <p:spPr>
            <a:xfrm>
              <a:off x="1285549" y="3459378"/>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0"/>
            <p:cNvSpPr/>
            <p:nvPr/>
          </p:nvSpPr>
          <p:spPr>
            <a:xfrm>
              <a:off x="1285549" y="3503954"/>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0"/>
            <p:cNvSpPr/>
            <p:nvPr/>
          </p:nvSpPr>
          <p:spPr>
            <a:xfrm>
              <a:off x="1167821" y="3498226"/>
              <a:ext cx="10688" cy="16416"/>
            </a:xfrm>
            <a:custGeom>
              <a:avLst/>
              <a:gdLst/>
              <a:ahLst/>
              <a:cxnLst/>
              <a:rect l="l" t="t" r="r" b="b"/>
              <a:pathLst>
                <a:path w="334" h="513" extrusionOk="0">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0"/>
            <p:cNvSpPr/>
            <p:nvPr/>
          </p:nvSpPr>
          <p:spPr>
            <a:xfrm>
              <a:off x="1167821" y="3537490"/>
              <a:ext cx="10688" cy="16032"/>
            </a:xfrm>
            <a:custGeom>
              <a:avLst/>
              <a:gdLst/>
              <a:ahLst/>
              <a:cxnLst/>
              <a:rect l="l" t="t" r="r" b="b"/>
              <a:pathLst>
                <a:path w="334" h="501" extrusionOk="0">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0"/>
            <p:cNvSpPr/>
            <p:nvPr/>
          </p:nvSpPr>
          <p:spPr>
            <a:xfrm>
              <a:off x="1167821" y="3577106"/>
              <a:ext cx="10688" cy="16032"/>
            </a:xfrm>
            <a:custGeom>
              <a:avLst/>
              <a:gdLst/>
              <a:ahLst/>
              <a:cxnLst/>
              <a:rect l="l" t="t" r="r" b="b"/>
              <a:pathLst>
                <a:path w="334" h="501" extrusionOk="0">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0"/>
            <p:cNvSpPr/>
            <p:nvPr/>
          </p:nvSpPr>
          <p:spPr>
            <a:xfrm>
              <a:off x="1402509" y="3493266"/>
              <a:ext cx="10688" cy="16064"/>
            </a:xfrm>
            <a:custGeom>
              <a:avLst/>
              <a:gdLst/>
              <a:ahLst/>
              <a:cxnLst/>
              <a:rect l="l" t="t" r="r" b="b"/>
              <a:pathLst>
                <a:path w="334" h="502" extrusionOk="0">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0"/>
            <p:cNvSpPr/>
            <p:nvPr/>
          </p:nvSpPr>
          <p:spPr>
            <a:xfrm>
              <a:off x="1393357" y="3526898"/>
              <a:ext cx="15648" cy="14432"/>
            </a:xfrm>
            <a:custGeom>
              <a:avLst/>
              <a:gdLst/>
              <a:ahLst/>
              <a:cxnLst/>
              <a:rect l="l" t="t" r="r" b="b"/>
              <a:pathLst>
                <a:path w="489" h="451" extrusionOk="0">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0"/>
            <p:cNvSpPr/>
            <p:nvPr/>
          </p:nvSpPr>
          <p:spPr>
            <a:xfrm>
              <a:off x="1402509" y="3453650"/>
              <a:ext cx="10688" cy="16032"/>
            </a:xfrm>
            <a:custGeom>
              <a:avLst/>
              <a:gdLst/>
              <a:ahLst/>
              <a:cxnLst/>
              <a:rect l="l" t="t" r="r" b="b"/>
              <a:pathLst>
                <a:path w="334" h="501" extrusionOk="0">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0"/>
            <p:cNvSpPr/>
            <p:nvPr/>
          </p:nvSpPr>
          <p:spPr>
            <a:xfrm>
              <a:off x="1171629" y="3612306"/>
              <a:ext cx="15264" cy="14752"/>
            </a:xfrm>
            <a:custGeom>
              <a:avLst/>
              <a:gdLst/>
              <a:ahLst/>
              <a:cxnLst/>
              <a:rect l="l" t="t" r="r" b="b"/>
              <a:pathLst>
                <a:path w="477" h="461" extrusionOk="0">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0"/>
            <p:cNvSpPr/>
            <p:nvPr/>
          </p:nvSpPr>
          <p:spPr>
            <a:xfrm>
              <a:off x="1285549" y="3548914"/>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0"/>
            <p:cNvSpPr/>
            <p:nvPr/>
          </p:nvSpPr>
          <p:spPr>
            <a:xfrm>
              <a:off x="1285549" y="3593490"/>
              <a:ext cx="10304" cy="27456"/>
            </a:xfrm>
            <a:custGeom>
              <a:avLst/>
              <a:gdLst/>
              <a:ahLst/>
              <a:cxnLst/>
              <a:rect l="l" t="t" r="r" b="b"/>
              <a:pathLst>
                <a:path w="322" h="858" extrusionOk="0">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0"/>
            <p:cNvSpPr/>
            <p:nvPr/>
          </p:nvSpPr>
          <p:spPr>
            <a:xfrm>
              <a:off x="1285549" y="3638450"/>
              <a:ext cx="10304" cy="27072"/>
            </a:xfrm>
            <a:custGeom>
              <a:avLst/>
              <a:gdLst/>
              <a:ahLst/>
              <a:cxnLst/>
              <a:rect l="l" t="t" r="r" b="b"/>
              <a:pathLst>
                <a:path w="322" h="846" extrusionOk="0">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0"/>
            <p:cNvSpPr/>
            <p:nvPr/>
          </p:nvSpPr>
          <p:spPr>
            <a:xfrm>
              <a:off x="1201325" y="3627026"/>
              <a:ext cx="16032" cy="10304"/>
            </a:xfrm>
            <a:custGeom>
              <a:avLst/>
              <a:gdLst/>
              <a:ahLst/>
              <a:cxnLst/>
              <a:rect l="l" t="t" r="r" b="b"/>
              <a:pathLst>
                <a:path w="501" h="322" extrusionOk="0">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0"/>
            <p:cNvSpPr/>
            <p:nvPr/>
          </p:nvSpPr>
          <p:spPr>
            <a:xfrm>
              <a:off x="1363629" y="3537490"/>
              <a:ext cx="16032" cy="10304"/>
            </a:xfrm>
            <a:custGeom>
              <a:avLst/>
              <a:gdLst/>
              <a:ahLst/>
              <a:cxnLst/>
              <a:rect l="l" t="t" r="r" b="b"/>
              <a:pathLst>
                <a:path w="501" h="322" extrusionOk="0">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3" name="Google Shape;4843;p60"/>
          <p:cNvSpPr/>
          <p:nvPr/>
        </p:nvSpPr>
        <p:spPr>
          <a:xfrm>
            <a:off x="2944003" y="2000308"/>
            <a:ext cx="200906" cy="271001"/>
          </a:xfrm>
          <a:custGeom>
            <a:avLst/>
            <a:gdLst/>
            <a:ahLst/>
            <a:cxnLst/>
            <a:rect l="l" t="t" r="r" b="b"/>
            <a:pathLst>
              <a:path w="8217" h="11085" extrusionOk="0">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4" name="Google Shape;4844;p60"/>
          <p:cNvGrpSpPr/>
          <p:nvPr/>
        </p:nvGrpSpPr>
        <p:grpSpPr>
          <a:xfrm>
            <a:off x="1613503" y="1994701"/>
            <a:ext cx="241305" cy="282215"/>
            <a:chOff x="2236525" y="3353202"/>
            <a:chExt cx="304832" cy="356512"/>
          </a:xfrm>
        </p:grpSpPr>
        <p:sp>
          <p:nvSpPr>
            <p:cNvPr id="4845" name="Google Shape;4845;p60"/>
            <p:cNvSpPr/>
            <p:nvPr/>
          </p:nvSpPr>
          <p:spPr>
            <a:xfrm>
              <a:off x="2236525" y="3353202"/>
              <a:ext cx="304832" cy="356512"/>
            </a:xfrm>
            <a:custGeom>
              <a:avLst/>
              <a:gdLst/>
              <a:ahLst/>
              <a:cxnLst/>
              <a:rect l="l" t="t" r="r" b="b"/>
              <a:pathLst>
                <a:path w="9526" h="11141" extrusionOk="0">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0"/>
            <p:cNvSpPr/>
            <p:nvPr/>
          </p:nvSpPr>
          <p:spPr>
            <a:xfrm>
              <a:off x="2283373" y="3553106"/>
              <a:ext cx="16416" cy="11072"/>
            </a:xfrm>
            <a:custGeom>
              <a:avLst/>
              <a:gdLst/>
              <a:ahLst/>
              <a:cxnLst/>
              <a:rect l="l" t="t" r="r" b="b"/>
              <a:pathLst>
                <a:path w="513" h="346" extrusionOk="0">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0"/>
            <p:cNvSpPr/>
            <p:nvPr/>
          </p:nvSpPr>
          <p:spPr>
            <a:xfrm>
              <a:off x="2449485" y="3488658"/>
              <a:ext cx="17184" cy="12288"/>
            </a:xfrm>
            <a:custGeom>
              <a:avLst/>
              <a:gdLst/>
              <a:ahLst/>
              <a:cxnLst/>
              <a:rect l="l" t="t" r="r" b="b"/>
              <a:pathLst>
                <a:path w="537" h="384" extrusionOk="0">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60"/>
          <p:cNvGrpSpPr/>
          <p:nvPr/>
        </p:nvGrpSpPr>
        <p:grpSpPr>
          <a:xfrm>
            <a:off x="2068120" y="1996158"/>
            <a:ext cx="200895" cy="279300"/>
            <a:chOff x="3910637" y="3352690"/>
            <a:chExt cx="256800" cy="357024"/>
          </a:xfrm>
        </p:grpSpPr>
        <p:sp>
          <p:nvSpPr>
            <p:cNvPr id="4849" name="Google Shape;4849;p60"/>
            <p:cNvSpPr/>
            <p:nvPr/>
          </p:nvSpPr>
          <p:spPr>
            <a:xfrm>
              <a:off x="3910637" y="3352690"/>
              <a:ext cx="256800" cy="357024"/>
            </a:xfrm>
            <a:custGeom>
              <a:avLst/>
              <a:gdLst/>
              <a:ahLst/>
              <a:cxnLst/>
              <a:rect l="l" t="t" r="r" b="b"/>
              <a:pathLst>
                <a:path w="8025" h="11157" extrusionOk="0">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0"/>
            <p:cNvSpPr/>
            <p:nvPr/>
          </p:nvSpPr>
          <p:spPr>
            <a:xfrm>
              <a:off x="3960909" y="3498226"/>
              <a:ext cx="60992" cy="60992"/>
            </a:xfrm>
            <a:custGeom>
              <a:avLst/>
              <a:gdLst/>
              <a:ahLst/>
              <a:cxnLst/>
              <a:rect l="l" t="t" r="r" b="b"/>
              <a:pathLst>
                <a:path w="1906" h="1906" extrusionOk="0">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0"/>
            <p:cNvSpPr/>
            <p:nvPr/>
          </p:nvSpPr>
          <p:spPr>
            <a:xfrm>
              <a:off x="4083981" y="3408690"/>
              <a:ext cx="44224" cy="43872"/>
            </a:xfrm>
            <a:custGeom>
              <a:avLst/>
              <a:gdLst/>
              <a:ahLst/>
              <a:cxnLst/>
              <a:rect l="l" t="t" r="r" b="b"/>
              <a:pathLst>
                <a:path w="1382" h="1371" extrusionOk="0">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60"/>
          <p:cNvGrpSpPr/>
          <p:nvPr/>
        </p:nvGrpSpPr>
        <p:grpSpPr>
          <a:xfrm>
            <a:off x="6390352" y="2862411"/>
            <a:ext cx="294388" cy="294414"/>
            <a:chOff x="6056429" y="3351922"/>
            <a:chExt cx="360064" cy="360096"/>
          </a:xfrm>
        </p:grpSpPr>
        <p:sp>
          <p:nvSpPr>
            <p:cNvPr id="4853" name="Google Shape;4853;p60"/>
            <p:cNvSpPr/>
            <p:nvPr/>
          </p:nvSpPr>
          <p:spPr>
            <a:xfrm>
              <a:off x="6056429" y="3351922"/>
              <a:ext cx="360064" cy="360096"/>
            </a:xfrm>
            <a:custGeom>
              <a:avLst/>
              <a:gdLst/>
              <a:ahLst/>
              <a:cxnLst/>
              <a:rect l="l" t="t" r="r" b="b"/>
              <a:pathLst>
                <a:path w="11252" h="11253" extrusionOk="0">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0"/>
            <p:cNvSpPr/>
            <p:nvPr/>
          </p:nvSpPr>
          <p:spPr>
            <a:xfrm>
              <a:off x="6311309" y="3392306"/>
              <a:ext cx="10688" cy="21760"/>
            </a:xfrm>
            <a:custGeom>
              <a:avLst/>
              <a:gdLst/>
              <a:ahLst/>
              <a:cxnLst/>
              <a:rect l="l" t="t" r="r" b="b"/>
              <a:pathLst>
                <a:path w="334" h="680" extrusionOk="0">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0"/>
            <p:cNvSpPr/>
            <p:nvPr/>
          </p:nvSpPr>
          <p:spPr>
            <a:xfrm>
              <a:off x="6153197" y="3649490"/>
              <a:ext cx="10688" cy="21760"/>
            </a:xfrm>
            <a:custGeom>
              <a:avLst/>
              <a:gdLst/>
              <a:ahLst/>
              <a:cxnLst/>
              <a:rect l="l" t="t" r="r" b="b"/>
              <a:pathLst>
                <a:path w="334" h="680" extrusionOk="0">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6" name="Google Shape;4856;p60"/>
          <p:cNvSpPr/>
          <p:nvPr/>
        </p:nvSpPr>
        <p:spPr>
          <a:xfrm>
            <a:off x="726042" y="1992105"/>
            <a:ext cx="266612" cy="287408"/>
          </a:xfrm>
          <a:custGeom>
            <a:avLst/>
            <a:gdLst/>
            <a:ahLst/>
            <a:cxnLst/>
            <a:rect l="l" t="t" r="r" b="b"/>
            <a:pathLst>
              <a:path w="10371" h="11181" extrusionOk="0">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60"/>
          <p:cNvGrpSpPr/>
          <p:nvPr/>
        </p:nvGrpSpPr>
        <p:grpSpPr>
          <a:xfrm>
            <a:off x="6833509" y="2006219"/>
            <a:ext cx="286355" cy="259179"/>
            <a:chOff x="4959533" y="3370226"/>
            <a:chExt cx="357408" cy="323488"/>
          </a:xfrm>
        </p:grpSpPr>
        <p:sp>
          <p:nvSpPr>
            <p:cNvPr id="4858" name="Google Shape;4858;p60"/>
            <p:cNvSpPr/>
            <p:nvPr/>
          </p:nvSpPr>
          <p:spPr>
            <a:xfrm>
              <a:off x="4959533" y="3370226"/>
              <a:ext cx="357408" cy="323488"/>
            </a:xfrm>
            <a:custGeom>
              <a:avLst/>
              <a:gdLst/>
              <a:ahLst/>
              <a:cxnLst/>
              <a:rect l="l" t="t" r="r" b="b"/>
              <a:pathLst>
                <a:path w="11169" h="10109" extrusionOk="0">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5055149" y="3409458"/>
              <a:ext cx="99840" cy="88416"/>
            </a:xfrm>
            <a:custGeom>
              <a:avLst/>
              <a:gdLst/>
              <a:ahLst/>
              <a:cxnLst/>
              <a:rect l="l" t="t" r="r" b="b"/>
              <a:pathLst>
                <a:path w="3120" h="2763" extrusionOk="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0" name="Google Shape;4860;p60"/>
          <p:cNvGrpSpPr/>
          <p:nvPr/>
        </p:nvGrpSpPr>
        <p:grpSpPr>
          <a:xfrm>
            <a:off x="7273443" y="2436441"/>
            <a:ext cx="272762" cy="282026"/>
            <a:chOff x="3316269" y="3352402"/>
            <a:chExt cx="344832" cy="356544"/>
          </a:xfrm>
        </p:grpSpPr>
        <p:sp>
          <p:nvSpPr>
            <p:cNvPr id="4861" name="Google Shape;4861;p60"/>
            <p:cNvSpPr/>
            <p:nvPr/>
          </p:nvSpPr>
          <p:spPr>
            <a:xfrm>
              <a:off x="3546381" y="3557138"/>
              <a:ext cx="19840" cy="16576"/>
            </a:xfrm>
            <a:custGeom>
              <a:avLst/>
              <a:gdLst/>
              <a:ahLst/>
              <a:cxnLst/>
              <a:rect l="l" t="t" r="r" b="b"/>
              <a:pathLst>
                <a:path w="620" h="518" extrusionOk="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0"/>
            <p:cNvSpPr/>
            <p:nvPr/>
          </p:nvSpPr>
          <p:spPr>
            <a:xfrm>
              <a:off x="3449997" y="3423730"/>
              <a:ext cx="14496" cy="18144"/>
            </a:xfrm>
            <a:custGeom>
              <a:avLst/>
              <a:gdLst/>
              <a:ahLst/>
              <a:cxnLst/>
              <a:rect l="l" t="t" r="r" b="b"/>
              <a:pathLst>
                <a:path w="453" h="567" extrusionOk="0">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3316269" y="3352402"/>
              <a:ext cx="344832" cy="356544"/>
            </a:xfrm>
            <a:custGeom>
              <a:avLst/>
              <a:gdLst/>
              <a:ahLst/>
              <a:cxnLst/>
              <a:rect l="l" t="t" r="r" b="b"/>
              <a:pathLst>
                <a:path w="10776" h="11142" extrusionOk="0">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4" name="Google Shape;4864;p60"/>
          <p:cNvSpPr/>
          <p:nvPr/>
        </p:nvSpPr>
        <p:spPr>
          <a:xfrm>
            <a:off x="3771523" y="2024382"/>
            <a:ext cx="294375" cy="222853"/>
          </a:xfrm>
          <a:custGeom>
            <a:avLst/>
            <a:gdLst/>
            <a:ahLst/>
            <a:cxnLst/>
            <a:rect l="l" t="t" r="r" b="b"/>
            <a:pathLst>
              <a:path w="521017" h="394430" extrusionOk="0">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65" name="Google Shape;4865;p60"/>
          <p:cNvGrpSpPr/>
          <p:nvPr/>
        </p:nvGrpSpPr>
        <p:grpSpPr>
          <a:xfrm>
            <a:off x="4655172" y="1999806"/>
            <a:ext cx="272171" cy="272005"/>
            <a:chOff x="3375659" y="2803780"/>
            <a:chExt cx="468534" cy="468247"/>
          </a:xfrm>
        </p:grpSpPr>
        <p:sp>
          <p:nvSpPr>
            <p:cNvPr id="4866" name="Google Shape;4866;p60"/>
            <p:cNvSpPr/>
            <p:nvPr/>
          </p:nvSpPr>
          <p:spPr>
            <a:xfrm>
              <a:off x="3424903" y="2803780"/>
              <a:ext cx="225456" cy="113346"/>
            </a:xfrm>
            <a:custGeom>
              <a:avLst/>
              <a:gdLst/>
              <a:ahLst/>
              <a:cxnLst/>
              <a:rect l="l" t="t" r="r" b="b"/>
              <a:pathLst>
                <a:path w="225456" h="113346" extrusionOk="0">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7" name="Google Shape;4867;p60"/>
            <p:cNvSpPr/>
            <p:nvPr/>
          </p:nvSpPr>
          <p:spPr>
            <a:xfrm>
              <a:off x="3375659" y="2953608"/>
              <a:ext cx="468534" cy="318419"/>
            </a:xfrm>
            <a:custGeom>
              <a:avLst/>
              <a:gdLst/>
              <a:ahLst/>
              <a:cxnLst/>
              <a:rect l="l" t="t" r="r" b="b"/>
              <a:pathLst>
                <a:path w="468534" h="318419" extrusionOk="0">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8" name="Google Shape;4868;p60"/>
            <p:cNvSpPr/>
            <p:nvPr/>
          </p:nvSpPr>
          <p:spPr>
            <a:xfrm>
              <a:off x="3658932" y="3012281"/>
              <a:ext cx="13716" cy="188594"/>
            </a:xfrm>
            <a:custGeom>
              <a:avLst/>
              <a:gdLst/>
              <a:ahLst/>
              <a:cxnLst/>
              <a:rect l="l" t="t" r="r" b="b"/>
              <a:pathLst>
                <a:path w="13716" h="188594" extrusionOk="0">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69" name="Google Shape;4869;p60"/>
          <p:cNvGrpSpPr/>
          <p:nvPr/>
        </p:nvGrpSpPr>
        <p:grpSpPr>
          <a:xfrm>
            <a:off x="5999639" y="1993430"/>
            <a:ext cx="200888" cy="284756"/>
            <a:chOff x="4079366" y="2807574"/>
            <a:chExt cx="327659" cy="464453"/>
          </a:xfrm>
        </p:grpSpPr>
        <p:sp>
          <p:nvSpPr>
            <p:cNvPr id="4870" name="Google Shape;4870;p60"/>
            <p:cNvSpPr/>
            <p:nvPr/>
          </p:nvSpPr>
          <p:spPr>
            <a:xfrm>
              <a:off x="4292611" y="3057525"/>
              <a:ext cx="54312" cy="155162"/>
            </a:xfrm>
            <a:custGeom>
              <a:avLst/>
              <a:gdLst/>
              <a:ahLst/>
              <a:cxnLst/>
              <a:rect l="l" t="t" r="r" b="b"/>
              <a:pathLst>
                <a:path w="54312" h="155162" extrusionOk="0">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1" name="Google Shape;4871;p60"/>
            <p:cNvSpPr/>
            <p:nvPr/>
          </p:nvSpPr>
          <p:spPr>
            <a:xfrm>
              <a:off x="4079366" y="2807574"/>
              <a:ext cx="327659" cy="464453"/>
            </a:xfrm>
            <a:custGeom>
              <a:avLst/>
              <a:gdLst/>
              <a:ahLst/>
              <a:cxnLst/>
              <a:rect l="l" t="t" r="r" b="b"/>
              <a:pathLst>
                <a:path w="327659" h="464453" extrusionOk="0">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2" name="Google Shape;4872;p60"/>
            <p:cNvSpPr/>
            <p:nvPr/>
          </p:nvSpPr>
          <p:spPr>
            <a:xfrm>
              <a:off x="4252901" y="3114560"/>
              <a:ext cx="132903" cy="157277"/>
            </a:xfrm>
            <a:custGeom>
              <a:avLst/>
              <a:gdLst/>
              <a:ahLst/>
              <a:cxnLst/>
              <a:rect l="l" t="t" r="r" b="b"/>
              <a:pathLst>
                <a:path w="132903" h="157277" extrusionOk="0">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3" name="Google Shape;4873;p60"/>
          <p:cNvGrpSpPr/>
          <p:nvPr/>
        </p:nvGrpSpPr>
        <p:grpSpPr>
          <a:xfrm>
            <a:off x="6405248" y="1988424"/>
            <a:ext cx="264596" cy="294769"/>
            <a:chOff x="4642103" y="2784941"/>
            <a:chExt cx="421667" cy="469751"/>
          </a:xfrm>
        </p:grpSpPr>
        <p:sp>
          <p:nvSpPr>
            <p:cNvPr id="4874" name="Google Shape;4874;p60"/>
            <p:cNvSpPr/>
            <p:nvPr/>
          </p:nvSpPr>
          <p:spPr>
            <a:xfrm>
              <a:off x="4642103" y="2904890"/>
              <a:ext cx="396525" cy="349802"/>
            </a:xfrm>
            <a:custGeom>
              <a:avLst/>
              <a:gdLst/>
              <a:ahLst/>
              <a:cxnLst/>
              <a:rect l="l" t="t" r="r" b="b"/>
              <a:pathLst>
                <a:path w="396525" h="349802" extrusionOk="0">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5" name="Google Shape;4875;p60"/>
            <p:cNvSpPr/>
            <p:nvPr/>
          </p:nvSpPr>
          <p:spPr>
            <a:xfrm>
              <a:off x="4850824" y="2904795"/>
              <a:ext cx="156487" cy="57289"/>
            </a:xfrm>
            <a:custGeom>
              <a:avLst/>
              <a:gdLst/>
              <a:ahLst/>
              <a:cxnLst/>
              <a:rect l="l" t="t" r="r" b="b"/>
              <a:pathLst>
                <a:path w="156487" h="57289" extrusionOk="0">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6" name="Google Shape;4876;p60"/>
            <p:cNvSpPr/>
            <p:nvPr/>
          </p:nvSpPr>
          <p:spPr>
            <a:xfrm>
              <a:off x="4792884" y="2784941"/>
              <a:ext cx="270886" cy="183524"/>
            </a:xfrm>
            <a:custGeom>
              <a:avLst/>
              <a:gdLst/>
              <a:ahLst/>
              <a:cxnLst/>
              <a:rect l="l" t="t" r="r" b="b"/>
              <a:pathLst>
                <a:path w="270886" h="183524" extrusionOk="0">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77" name="Google Shape;4877;p60"/>
          <p:cNvGrpSpPr/>
          <p:nvPr/>
        </p:nvGrpSpPr>
        <p:grpSpPr>
          <a:xfrm>
            <a:off x="7707090" y="1992664"/>
            <a:ext cx="286343" cy="286289"/>
            <a:chOff x="5243988" y="2762345"/>
            <a:chExt cx="506443" cy="506348"/>
          </a:xfrm>
        </p:grpSpPr>
        <p:sp>
          <p:nvSpPr>
            <p:cNvPr id="4878" name="Google Shape;4878;p60"/>
            <p:cNvSpPr/>
            <p:nvPr/>
          </p:nvSpPr>
          <p:spPr>
            <a:xfrm>
              <a:off x="5292375" y="3168586"/>
              <a:ext cx="62102" cy="14859"/>
            </a:xfrm>
            <a:custGeom>
              <a:avLst/>
              <a:gdLst/>
              <a:ahLst/>
              <a:cxnLst/>
              <a:rect l="l" t="t" r="r" b="b"/>
              <a:pathLst>
                <a:path w="62102" h="14859" extrusionOk="0">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9" name="Google Shape;4879;p60"/>
            <p:cNvSpPr/>
            <p:nvPr/>
          </p:nvSpPr>
          <p:spPr>
            <a:xfrm>
              <a:off x="5369432" y="3168586"/>
              <a:ext cx="32480" cy="14859"/>
            </a:xfrm>
            <a:custGeom>
              <a:avLst/>
              <a:gdLst/>
              <a:ahLst/>
              <a:cxnLst/>
              <a:rect l="l" t="t" r="r" b="b"/>
              <a:pathLst>
                <a:path w="32480" h="14859" extrusionOk="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0" name="Google Shape;4880;p60"/>
            <p:cNvSpPr/>
            <p:nvPr/>
          </p:nvSpPr>
          <p:spPr>
            <a:xfrm>
              <a:off x="5465349" y="3208210"/>
              <a:ext cx="35433" cy="14859"/>
            </a:xfrm>
            <a:custGeom>
              <a:avLst/>
              <a:gdLst/>
              <a:ahLst/>
              <a:cxnLst/>
              <a:rect l="l" t="t" r="r" b="b"/>
              <a:pathLst>
                <a:path w="35433" h="14859" extrusionOk="0">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1" name="Google Shape;4881;p60"/>
            <p:cNvSpPr/>
            <p:nvPr/>
          </p:nvSpPr>
          <p:spPr>
            <a:xfrm>
              <a:off x="5361526" y="3208210"/>
              <a:ext cx="88772" cy="14859"/>
            </a:xfrm>
            <a:custGeom>
              <a:avLst/>
              <a:gdLst/>
              <a:ahLst/>
              <a:cxnLst/>
              <a:rect l="l" t="t" r="r" b="b"/>
              <a:pathLst>
                <a:path w="88772" h="14859" extrusionOk="0">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2" name="Google Shape;4882;p60"/>
            <p:cNvSpPr/>
            <p:nvPr/>
          </p:nvSpPr>
          <p:spPr>
            <a:xfrm>
              <a:off x="5552121" y="3168586"/>
              <a:ext cx="81915" cy="14859"/>
            </a:xfrm>
            <a:custGeom>
              <a:avLst/>
              <a:gdLst/>
              <a:ahLst/>
              <a:cxnLst/>
              <a:rect l="l" t="t" r="r" b="b"/>
              <a:pathLst>
                <a:path w="81915" h="14859" extrusionOk="0">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3" name="Google Shape;4883;p60"/>
            <p:cNvSpPr/>
            <p:nvPr/>
          </p:nvSpPr>
          <p:spPr>
            <a:xfrm>
              <a:off x="5494781" y="3168586"/>
              <a:ext cx="42386" cy="14859"/>
            </a:xfrm>
            <a:custGeom>
              <a:avLst/>
              <a:gdLst/>
              <a:ahLst/>
              <a:cxnLst/>
              <a:rect l="l" t="t" r="r" b="b"/>
              <a:pathLst>
                <a:path w="42386" h="14859" extrusionOk="0">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4" name="Google Shape;4884;p60"/>
            <p:cNvSpPr/>
            <p:nvPr/>
          </p:nvSpPr>
          <p:spPr>
            <a:xfrm>
              <a:off x="5575362" y="3208210"/>
              <a:ext cx="117824" cy="14859"/>
            </a:xfrm>
            <a:custGeom>
              <a:avLst/>
              <a:gdLst/>
              <a:ahLst/>
              <a:cxnLst/>
              <a:rect l="l" t="t" r="r" b="b"/>
              <a:pathLst>
                <a:path w="117824" h="14859" extrusionOk="0">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5" name="Google Shape;4885;p60"/>
            <p:cNvSpPr/>
            <p:nvPr/>
          </p:nvSpPr>
          <p:spPr>
            <a:xfrm>
              <a:off x="5645086" y="3253835"/>
              <a:ext cx="105251" cy="14858"/>
            </a:xfrm>
            <a:custGeom>
              <a:avLst/>
              <a:gdLst/>
              <a:ahLst/>
              <a:cxnLst/>
              <a:rect l="l" t="t" r="r" b="b"/>
              <a:pathLst>
                <a:path w="105251" h="14858" extrusionOk="0">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6" name="Google Shape;4886;p60"/>
            <p:cNvSpPr/>
            <p:nvPr/>
          </p:nvSpPr>
          <p:spPr>
            <a:xfrm>
              <a:off x="5243988" y="3104197"/>
              <a:ext cx="506349" cy="34670"/>
            </a:xfrm>
            <a:custGeom>
              <a:avLst/>
              <a:gdLst/>
              <a:ahLst/>
              <a:cxnLst/>
              <a:rect l="l" t="t" r="r" b="b"/>
              <a:pathLst>
                <a:path w="506349" h="34670" extrusionOk="0">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7" name="Google Shape;4887;p60"/>
            <p:cNvSpPr/>
            <p:nvPr/>
          </p:nvSpPr>
          <p:spPr>
            <a:xfrm>
              <a:off x="5244178" y="3253835"/>
              <a:ext cx="381380" cy="14858"/>
            </a:xfrm>
            <a:custGeom>
              <a:avLst/>
              <a:gdLst/>
              <a:ahLst/>
              <a:cxnLst/>
              <a:rect l="l" t="t" r="r" b="b"/>
              <a:pathLst>
                <a:path w="381380" h="14858" extrusionOk="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8" name="Google Shape;4888;p60"/>
            <p:cNvSpPr/>
            <p:nvPr/>
          </p:nvSpPr>
          <p:spPr>
            <a:xfrm>
              <a:off x="5244273" y="2842545"/>
              <a:ext cx="506158" cy="246887"/>
            </a:xfrm>
            <a:custGeom>
              <a:avLst/>
              <a:gdLst/>
              <a:ahLst/>
              <a:cxnLst/>
              <a:rect l="l" t="t" r="r" b="b"/>
              <a:pathLst>
                <a:path w="506158" h="246887" extrusionOk="0">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9" name="Google Shape;4889;p60"/>
            <p:cNvSpPr/>
            <p:nvPr/>
          </p:nvSpPr>
          <p:spPr>
            <a:xfrm>
              <a:off x="5321045" y="2809684"/>
              <a:ext cx="61721" cy="61722"/>
            </a:xfrm>
            <a:custGeom>
              <a:avLst/>
              <a:gdLst/>
              <a:ahLst/>
              <a:cxnLst/>
              <a:rect l="l" t="t" r="r" b="b"/>
              <a:pathLst>
                <a:path w="61721" h="61722" extrusionOk="0">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0" name="Google Shape;4890;p60"/>
            <p:cNvSpPr/>
            <p:nvPr/>
          </p:nvSpPr>
          <p:spPr>
            <a:xfrm>
              <a:off x="5344477" y="2886265"/>
              <a:ext cx="14858" cy="32480"/>
            </a:xfrm>
            <a:custGeom>
              <a:avLst/>
              <a:gdLst/>
              <a:ahLst/>
              <a:cxnLst/>
              <a:rect l="l" t="t" r="r" b="b"/>
              <a:pathLst>
                <a:path w="14858" h="32480" extrusionOk="0">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1" name="Google Shape;4891;p60"/>
            <p:cNvSpPr/>
            <p:nvPr/>
          </p:nvSpPr>
          <p:spPr>
            <a:xfrm>
              <a:off x="5344477" y="2762345"/>
              <a:ext cx="14858" cy="32480"/>
            </a:xfrm>
            <a:custGeom>
              <a:avLst/>
              <a:gdLst/>
              <a:ahLst/>
              <a:cxnLst/>
              <a:rect l="l" t="t" r="r" b="b"/>
              <a:pathLst>
                <a:path w="14858" h="32480" extrusionOk="0">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2" name="Google Shape;4892;p60"/>
            <p:cNvSpPr/>
            <p:nvPr/>
          </p:nvSpPr>
          <p:spPr>
            <a:xfrm>
              <a:off x="5273801" y="2833115"/>
              <a:ext cx="32480" cy="14859"/>
            </a:xfrm>
            <a:custGeom>
              <a:avLst/>
              <a:gdLst/>
              <a:ahLst/>
              <a:cxnLst/>
              <a:rect l="l" t="t" r="r" b="b"/>
              <a:pathLst>
                <a:path w="32480" h="14859" extrusionOk="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3" name="Google Shape;4893;p60"/>
            <p:cNvSpPr/>
            <p:nvPr/>
          </p:nvSpPr>
          <p:spPr>
            <a:xfrm>
              <a:off x="5397531" y="2833115"/>
              <a:ext cx="32479" cy="14859"/>
            </a:xfrm>
            <a:custGeom>
              <a:avLst/>
              <a:gdLst/>
              <a:ahLst/>
              <a:cxnLst/>
              <a:rect l="l" t="t" r="r" b="b"/>
              <a:pathLst>
                <a:path w="32479" h="14859" extrusionOk="0">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4" name="Google Shape;4894;p60"/>
            <p:cNvSpPr/>
            <p:nvPr/>
          </p:nvSpPr>
          <p:spPr>
            <a:xfrm>
              <a:off x="5294518" y="2870692"/>
              <a:ext cx="27241" cy="27289"/>
            </a:xfrm>
            <a:custGeom>
              <a:avLst/>
              <a:gdLst/>
              <a:ahLst/>
              <a:cxnLst/>
              <a:rect l="l" t="t" r="r" b="b"/>
              <a:pathLst>
                <a:path w="27241" h="27289" extrusionOk="0">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5" name="Google Shape;4895;p60"/>
            <p:cNvSpPr/>
            <p:nvPr/>
          </p:nvSpPr>
          <p:spPr>
            <a:xfrm>
              <a:off x="5382053" y="2783062"/>
              <a:ext cx="27241" cy="27289"/>
            </a:xfrm>
            <a:custGeom>
              <a:avLst/>
              <a:gdLst/>
              <a:ahLst/>
              <a:cxnLst/>
              <a:rect l="l" t="t" r="r" b="b"/>
              <a:pathLst>
                <a:path w="27241" h="27289" extrusionOk="0">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6" name="Google Shape;4896;p60"/>
            <p:cNvSpPr/>
            <p:nvPr/>
          </p:nvSpPr>
          <p:spPr>
            <a:xfrm>
              <a:off x="5294518" y="2783157"/>
              <a:ext cx="27241" cy="27289"/>
            </a:xfrm>
            <a:custGeom>
              <a:avLst/>
              <a:gdLst/>
              <a:ahLst/>
              <a:cxnLst/>
              <a:rect l="l" t="t" r="r" b="b"/>
              <a:pathLst>
                <a:path w="27241" h="27289" extrusionOk="0">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7" name="Google Shape;4897;p60"/>
            <p:cNvSpPr/>
            <p:nvPr/>
          </p:nvSpPr>
          <p:spPr>
            <a:xfrm>
              <a:off x="5382053" y="2870692"/>
              <a:ext cx="27241" cy="27289"/>
            </a:xfrm>
            <a:custGeom>
              <a:avLst/>
              <a:gdLst/>
              <a:ahLst/>
              <a:cxnLst/>
              <a:rect l="l" t="t" r="r" b="b"/>
              <a:pathLst>
                <a:path w="27241" h="27289" extrusionOk="0">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98" name="Google Shape;4898;p60"/>
          <p:cNvGrpSpPr/>
          <p:nvPr/>
        </p:nvGrpSpPr>
        <p:grpSpPr>
          <a:xfrm>
            <a:off x="741579" y="2431963"/>
            <a:ext cx="235538" cy="290982"/>
            <a:chOff x="5930931" y="2838259"/>
            <a:chExt cx="345566" cy="426910"/>
          </a:xfrm>
        </p:grpSpPr>
        <p:sp>
          <p:nvSpPr>
            <p:cNvPr id="4899" name="Google Shape;4899;p60"/>
            <p:cNvSpPr/>
            <p:nvPr/>
          </p:nvSpPr>
          <p:spPr>
            <a:xfrm>
              <a:off x="6020942"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0" name="Google Shape;4900;p60"/>
            <p:cNvSpPr/>
            <p:nvPr/>
          </p:nvSpPr>
          <p:spPr>
            <a:xfrm>
              <a:off x="6147720" y="2980467"/>
              <a:ext cx="38862" cy="47910"/>
            </a:xfrm>
            <a:custGeom>
              <a:avLst/>
              <a:gdLst/>
              <a:ahLst/>
              <a:cxnLst/>
              <a:rect l="l" t="t" r="r" b="b"/>
              <a:pathLst>
                <a:path w="38862" h="47910" extrusionOk="0">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1" name="Google Shape;4901;p60"/>
            <p:cNvSpPr/>
            <p:nvPr/>
          </p:nvSpPr>
          <p:spPr>
            <a:xfrm>
              <a:off x="5930931" y="3071145"/>
              <a:ext cx="345090" cy="194024"/>
            </a:xfrm>
            <a:custGeom>
              <a:avLst/>
              <a:gdLst/>
              <a:ahLst/>
              <a:cxnLst/>
              <a:rect l="l" t="t" r="r" b="b"/>
              <a:pathLst>
                <a:path w="345090" h="194024" extrusionOk="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2" name="Google Shape;4902;p60"/>
            <p:cNvSpPr/>
            <p:nvPr/>
          </p:nvSpPr>
          <p:spPr>
            <a:xfrm>
              <a:off x="5931121" y="2838259"/>
              <a:ext cx="345376" cy="340233"/>
            </a:xfrm>
            <a:custGeom>
              <a:avLst/>
              <a:gdLst/>
              <a:ahLst/>
              <a:cxnLst/>
              <a:rect l="l" t="t" r="r" b="b"/>
              <a:pathLst>
                <a:path w="345376" h="340233" extrusionOk="0">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3" name="Google Shape;4903;p60"/>
            <p:cNvSpPr/>
            <p:nvPr/>
          </p:nvSpPr>
          <p:spPr>
            <a:xfrm>
              <a:off x="5967412" y="3053429"/>
              <a:ext cx="272224" cy="179641"/>
            </a:xfrm>
            <a:custGeom>
              <a:avLst/>
              <a:gdLst/>
              <a:ahLst/>
              <a:cxnLst/>
              <a:rect l="l" t="t" r="r" b="b"/>
              <a:pathLst>
                <a:path w="272224" h="179641" extrusionOk="0">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4" name="Google Shape;4904;p60"/>
            <p:cNvSpPr/>
            <p:nvPr/>
          </p:nvSpPr>
          <p:spPr>
            <a:xfrm>
              <a:off x="6072091" y="3078384"/>
              <a:ext cx="63246" cy="46863"/>
            </a:xfrm>
            <a:custGeom>
              <a:avLst/>
              <a:gdLst/>
              <a:ahLst/>
              <a:cxnLst/>
              <a:rect l="l" t="t" r="r" b="b"/>
              <a:pathLst>
                <a:path w="63246" h="46863" extrusionOk="0">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5" name="Google Shape;4905;p60"/>
          <p:cNvGrpSpPr/>
          <p:nvPr/>
        </p:nvGrpSpPr>
        <p:grpSpPr>
          <a:xfrm>
            <a:off x="2021371" y="2447288"/>
            <a:ext cx="294392" cy="260333"/>
            <a:chOff x="6410514" y="2827010"/>
            <a:chExt cx="482610" cy="426776"/>
          </a:xfrm>
        </p:grpSpPr>
        <p:sp>
          <p:nvSpPr>
            <p:cNvPr id="4906" name="Google Shape;4906;p60"/>
            <p:cNvSpPr/>
            <p:nvPr/>
          </p:nvSpPr>
          <p:spPr>
            <a:xfrm>
              <a:off x="6410514" y="2827010"/>
              <a:ext cx="482610" cy="426776"/>
            </a:xfrm>
            <a:custGeom>
              <a:avLst/>
              <a:gdLst/>
              <a:ahLst/>
              <a:cxnLst/>
              <a:rect l="l" t="t" r="r" b="b"/>
              <a:pathLst>
                <a:path w="482610" h="426776" extrusionOk="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7" name="Google Shape;4907;p60"/>
            <p:cNvSpPr/>
            <p:nvPr/>
          </p:nvSpPr>
          <p:spPr>
            <a:xfrm>
              <a:off x="6510203" y="2962323"/>
              <a:ext cx="75782" cy="42853"/>
            </a:xfrm>
            <a:custGeom>
              <a:avLst/>
              <a:gdLst/>
              <a:ahLst/>
              <a:cxnLst/>
              <a:rect l="l" t="t" r="r" b="b"/>
              <a:pathLst>
                <a:path w="75782" h="42853" extrusionOk="0">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8" name="Google Shape;4908;p60"/>
            <p:cNvSpPr/>
            <p:nvPr/>
          </p:nvSpPr>
          <p:spPr>
            <a:xfrm>
              <a:off x="6717039" y="2962570"/>
              <a:ext cx="75181" cy="42566"/>
            </a:xfrm>
            <a:custGeom>
              <a:avLst/>
              <a:gdLst/>
              <a:ahLst/>
              <a:cxnLst/>
              <a:rect l="l" t="t" r="r" b="b"/>
              <a:pathLst>
                <a:path w="75181" h="42566" extrusionOk="0">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09" name="Google Shape;4909;p60"/>
          <p:cNvGrpSpPr/>
          <p:nvPr/>
        </p:nvGrpSpPr>
        <p:grpSpPr>
          <a:xfrm>
            <a:off x="2901271" y="2434311"/>
            <a:ext cx="286370" cy="286287"/>
            <a:chOff x="7074187" y="2821019"/>
            <a:chExt cx="473261" cy="473201"/>
          </a:xfrm>
        </p:grpSpPr>
        <p:sp>
          <p:nvSpPr>
            <p:cNvPr id="4910" name="Google Shape;4910;p60"/>
            <p:cNvSpPr/>
            <p:nvPr/>
          </p:nvSpPr>
          <p:spPr>
            <a:xfrm>
              <a:off x="7103053" y="3059310"/>
              <a:ext cx="205978" cy="206049"/>
            </a:xfrm>
            <a:custGeom>
              <a:avLst/>
              <a:gdLst/>
              <a:ahLst/>
              <a:cxnLst/>
              <a:rect l="l" t="t" r="r" b="b"/>
              <a:pathLst>
                <a:path w="205978" h="206049" extrusionOk="0">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1" name="Google Shape;4911;p60"/>
            <p:cNvSpPr/>
            <p:nvPr/>
          </p:nvSpPr>
          <p:spPr>
            <a:xfrm>
              <a:off x="7218116" y="3052548"/>
              <a:ext cx="97678" cy="97655"/>
            </a:xfrm>
            <a:custGeom>
              <a:avLst/>
              <a:gdLst/>
              <a:ahLst/>
              <a:cxnLst/>
              <a:rect l="l" t="t" r="r" b="b"/>
              <a:pathLst>
                <a:path w="97678" h="97655" extrusionOk="0">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2" name="Google Shape;4912;p60"/>
            <p:cNvSpPr/>
            <p:nvPr/>
          </p:nvSpPr>
          <p:spPr>
            <a:xfrm>
              <a:off x="7285171" y="3030069"/>
              <a:ext cx="53101" cy="53078"/>
            </a:xfrm>
            <a:custGeom>
              <a:avLst/>
              <a:gdLst/>
              <a:ahLst/>
              <a:cxnLst/>
              <a:rect l="l" t="t" r="r" b="b"/>
              <a:pathLst>
                <a:path w="53101" h="53078" extrusionOk="0">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3" name="Google Shape;4913;p60"/>
            <p:cNvSpPr/>
            <p:nvPr/>
          </p:nvSpPr>
          <p:spPr>
            <a:xfrm>
              <a:off x="7074187" y="2821019"/>
              <a:ext cx="473261" cy="473201"/>
            </a:xfrm>
            <a:custGeom>
              <a:avLst/>
              <a:gdLst/>
              <a:ahLst/>
              <a:cxnLst/>
              <a:rect l="l" t="t" r="r" b="b"/>
              <a:pathLst>
                <a:path w="473261" h="473201" extrusionOk="0">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4" name="Google Shape;4914;p60"/>
          <p:cNvGrpSpPr/>
          <p:nvPr/>
        </p:nvGrpSpPr>
        <p:grpSpPr>
          <a:xfrm>
            <a:off x="3784900" y="2431822"/>
            <a:ext cx="267621" cy="291265"/>
            <a:chOff x="7728282" y="2752760"/>
            <a:chExt cx="500133" cy="544318"/>
          </a:xfrm>
        </p:grpSpPr>
        <p:sp>
          <p:nvSpPr>
            <p:cNvPr id="4915" name="Google Shape;4915;p60"/>
            <p:cNvSpPr/>
            <p:nvPr/>
          </p:nvSpPr>
          <p:spPr>
            <a:xfrm>
              <a:off x="8102535" y="2797492"/>
              <a:ext cx="16002" cy="16002"/>
            </a:xfrm>
            <a:custGeom>
              <a:avLst/>
              <a:gdLst/>
              <a:ahLst/>
              <a:cxnLst/>
              <a:rect l="l" t="t" r="r" b="b"/>
              <a:pathLst>
                <a:path w="16002" h="16002" extrusionOk="0">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6" name="Google Shape;4916;p60"/>
            <p:cNvSpPr/>
            <p:nvPr/>
          </p:nvSpPr>
          <p:spPr>
            <a:xfrm>
              <a:off x="7728282" y="2752760"/>
              <a:ext cx="500133" cy="544318"/>
            </a:xfrm>
            <a:custGeom>
              <a:avLst/>
              <a:gdLst/>
              <a:ahLst/>
              <a:cxnLst/>
              <a:rect l="l" t="t" r="r" b="b"/>
              <a:pathLst>
                <a:path w="500133" h="544318" extrusionOk="0">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17" name="Google Shape;4917;p60"/>
          <p:cNvGrpSpPr/>
          <p:nvPr/>
        </p:nvGrpSpPr>
        <p:grpSpPr>
          <a:xfrm>
            <a:off x="5952902" y="2438525"/>
            <a:ext cx="294361" cy="277859"/>
            <a:chOff x="8345349" y="2840924"/>
            <a:chExt cx="505948" cy="477585"/>
          </a:xfrm>
        </p:grpSpPr>
        <p:sp>
          <p:nvSpPr>
            <p:cNvPr id="4918" name="Google Shape;4918;p60"/>
            <p:cNvSpPr/>
            <p:nvPr/>
          </p:nvSpPr>
          <p:spPr>
            <a:xfrm>
              <a:off x="8345349" y="2840924"/>
              <a:ext cx="505948" cy="477585"/>
            </a:xfrm>
            <a:custGeom>
              <a:avLst/>
              <a:gdLst/>
              <a:ahLst/>
              <a:cxnLst/>
              <a:rect l="l" t="t" r="r" b="b"/>
              <a:pathLst>
                <a:path w="505948" h="477585" extrusionOk="0">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9" name="Google Shape;4919;p60"/>
            <p:cNvSpPr/>
            <p:nvPr/>
          </p:nvSpPr>
          <p:spPr>
            <a:xfrm>
              <a:off x="8756683" y="2923287"/>
              <a:ext cx="59875" cy="59942"/>
            </a:xfrm>
            <a:custGeom>
              <a:avLst/>
              <a:gdLst/>
              <a:ahLst/>
              <a:cxnLst/>
              <a:rect l="l" t="t" r="r" b="b"/>
              <a:pathLst>
                <a:path w="59875" h="59942" extrusionOk="0">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0" name="Google Shape;4920;p60"/>
            <p:cNvSpPr/>
            <p:nvPr/>
          </p:nvSpPr>
          <p:spPr>
            <a:xfrm>
              <a:off x="8379930" y="3209766"/>
              <a:ext cx="87761" cy="66356"/>
            </a:xfrm>
            <a:custGeom>
              <a:avLst/>
              <a:gdLst/>
              <a:ahLst/>
              <a:cxnLst/>
              <a:rect l="l" t="t" r="r" b="b"/>
              <a:pathLst>
                <a:path w="87761" h="66356" extrusionOk="0">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1" name="Google Shape;4921;p60"/>
            <p:cNvSpPr/>
            <p:nvPr/>
          </p:nvSpPr>
          <p:spPr>
            <a:xfrm>
              <a:off x="8740330" y="289236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2" name="Google Shape;4922;p60"/>
            <p:cNvSpPr/>
            <p:nvPr/>
          </p:nvSpPr>
          <p:spPr>
            <a:xfrm>
              <a:off x="8706421" y="2882931"/>
              <a:ext cx="14858" cy="14858"/>
            </a:xfrm>
            <a:custGeom>
              <a:avLst/>
              <a:gdLst/>
              <a:ahLst/>
              <a:cxnLst/>
              <a:rect l="l" t="t" r="r" b="b"/>
              <a:pathLst>
                <a:path w="14858" h="14858" extrusionOk="0">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3" name="Google Shape;4923;p60"/>
            <p:cNvSpPr/>
            <p:nvPr/>
          </p:nvSpPr>
          <p:spPr>
            <a:xfrm>
              <a:off x="8805385" y="3008661"/>
              <a:ext cx="14858" cy="14859"/>
            </a:xfrm>
            <a:custGeom>
              <a:avLst/>
              <a:gdLst/>
              <a:ahLst/>
              <a:cxnLst/>
              <a:rect l="l" t="t" r="r" b="b"/>
              <a:pathLst>
                <a:path w="14858" h="14859" extrusionOk="0">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4" name="Google Shape;4924;p60"/>
          <p:cNvGrpSpPr/>
          <p:nvPr/>
        </p:nvGrpSpPr>
        <p:grpSpPr>
          <a:xfrm>
            <a:off x="7707078" y="2434277"/>
            <a:ext cx="286368" cy="286355"/>
            <a:chOff x="9062809" y="2809494"/>
            <a:chExt cx="438005" cy="438053"/>
          </a:xfrm>
        </p:grpSpPr>
        <p:sp>
          <p:nvSpPr>
            <p:cNvPr id="4925" name="Google Shape;4925;p60"/>
            <p:cNvSpPr/>
            <p:nvPr/>
          </p:nvSpPr>
          <p:spPr>
            <a:xfrm>
              <a:off x="9418271" y="3052810"/>
              <a:ext cx="82528" cy="26622"/>
            </a:xfrm>
            <a:custGeom>
              <a:avLst/>
              <a:gdLst/>
              <a:ahLst/>
              <a:cxnLst/>
              <a:rect l="l" t="t" r="r" b="b"/>
              <a:pathLst>
                <a:path w="82528" h="26622" extrusionOk="0">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6" name="Google Shape;4926;p60"/>
            <p:cNvSpPr/>
            <p:nvPr/>
          </p:nvSpPr>
          <p:spPr>
            <a:xfrm>
              <a:off x="9063037" y="2809494"/>
              <a:ext cx="437757" cy="303085"/>
            </a:xfrm>
            <a:custGeom>
              <a:avLst/>
              <a:gdLst/>
              <a:ahLst/>
              <a:cxnLst/>
              <a:rect l="l" t="t" r="r" b="b"/>
              <a:pathLst>
                <a:path w="437757" h="303085" extrusionOk="0">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7" name="Google Shape;4927;p60"/>
            <p:cNvSpPr/>
            <p:nvPr/>
          </p:nvSpPr>
          <p:spPr>
            <a:xfrm>
              <a:off x="9063013" y="3234689"/>
              <a:ext cx="437720" cy="12858"/>
            </a:xfrm>
            <a:custGeom>
              <a:avLst/>
              <a:gdLst/>
              <a:ahLst/>
              <a:cxnLst/>
              <a:rect l="l" t="t" r="r" b="b"/>
              <a:pathLst>
                <a:path w="437720" h="12858" extrusionOk="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8" name="Google Shape;4928;p60"/>
            <p:cNvSpPr/>
            <p:nvPr/>
          </p:nvSpPr>
          <p:spPr>
            <a:xfrm>
              <a:off x="9062809" y="3079359"/>
              <a:ext cx="438005" cy="113040"/>
            </a:xfrm>
            <a:custGeom>
              <a:avLst/>
              <a:gdLst/>
              <a:ahLst/>
              <a:cxnLst/>
              <a:rect l="l" t="t" r="r" b="b"/>
              <a:pathLst>
                <a:path w="438005" h="113040" extrusionOk="0">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29" name="Google Shape;4929;p60"/>
          <p:cNvGrpSpPr/>
          <p:nvPr/>
        </p:nvGrpSpPr>
        <p:grpSpPr>
          <a:xfrm>
            <a:off x="8145441" y="2453754"/>
            <a:ext cx="281189" cy="247401"/>
            <a:chOff x="2691097" y="3631310"/>
            <a:chExt cx="470058" cy="413575"/>
          </a:xfrm>
        </p:grpSpPr>
        <p:sp>
          <p:nvSpPr>
            <p:cNvPr id="4930" name="Google Shape;4930;p60"/>
            <p:cNvSpPr/>
            <p:nvPr/>
          </p:nvSpPr>
          <p:spPr>
            <a:xfrm>
              <a:off x="2691097" y="3631310"/>
              <a:ext cx="470058" cy="413575"/>
            </a:xfrm>
            <a:custGeom>
              <a:avLst/>
              <a:gdLst/>
              <a:ahLst/>
              <a:cxnLst/>
              <a:rect l="l" t="t" r="r" b="b"/>
              <a:pathLst>
                <a:path w="470058" h="413575" extrusionOk="0">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1" name="Google Shape;4931;p60"/>
            <p:cNvSpPr/>
            <p:nvPr/>
          </p:nvSpPr>
          <p:spPr>
            <a:xfrm>
              <a:off x="2815055" y="3815129"/>
              <a:ext cx="20346" cy="47734"/>
            </a:xfrm>
            <a:custGeom>
              <a:avLst/>
              <a:gdLst/>
              <a:ahLst/>
              <a:cxnLst/>
              <a:rect l="l" t="t" r="r" b="b"/>
              <a:pathLst>
                <a:path w="20346" h="47734" extrusionOk="0">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2" name="Google Shape;4932;p60"/>
            <p:cNvSpPr/>
            <p:nvPr/>
          </p:nvSpPr>
          <p:spPr>
            <a:xfrm>
              <a:off x="2849009" y="3924953"/>
              <a:ext cx="28478" cy="41065"/>
            </a:xfrm>
            <a:custGeom>
              <a:avLst/>
              <a:gdLst/>
              <a:ahLst/>
              <a:cxnLst/>
              <a:rect l="l" t="t" r="r" b="b"/>
              <a:pathLst>
                <a:path w="28478" h="41065" extrusionOk="0">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3" name="Google Shape;4933;p60"/>
            <p:cNvSpPr/>
            <p:nvPr/>
          </p:nvSpPr>
          <p:spPr>
            <a:xfrm>
              <a:off x="2966306" y="3961348"/>
              <a:ext cx="65546" cy="18958"/>
            </a:xfrm>
            <a:custGeom>
              <a:avLst/>
              <a:gdLst/>
              <a:ahLst/>
              <a:cxnLst/>
              <a:rect l="l" t="t" r="r" b="b"/>
              <a:pathLst>
                <a:path w="65546" h="18958" extrusionOk="0">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4" name="Google Shape;4934;p60"/>
            <p:cNvSpPr/>
            <p:nvPr/>
          </p:nvSpPr>
          <p:spPr>
            <a:xfrm>
              <a:off x="2924480" y="3986935"/>
              <a:ext cx="49268" cy="25566"/>
            </a:xfrm>
            <a:custGeom>
              <a:avLst/>
              <a:gdLst/>
              <a:ahLst/>
              <a:cxnLst/>
              <a:rect l="l" t="t" r="r" b="b"/>
              <a:pathLst>
                <a:path w="49268" h="25566" extrusionOk="0">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35" name="Google Shape;4935;p60"/>
          <p:cNvSpPr/>
          <p:nvPr/>
        </p:nvSpPr>
        <p:spPr>
          <a:xfrm>
            <a:off x="1152054" y="2866362"/>
            <a:ext cx="286511" cy="286512"/>
          </a:xfrm>
          <a:custGeom>
            <a:avLst/>
            <a:gdLst/>
            <a:ahLst/>
            <a:cxnLst/>
            <a:rect l="l" t="t" r="r" b="b"/>
            <a:pathLst>
              <a:path w="487679" h="487680" extrusionOk="0">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36" name="Google Shape;4936;p60"/>
          <p:cNvGrpSpPr/>
          <p:nvPr/>
        </p:nvGrpSpPr>
        <p:grpSpPr>
          <a:xfrm>
            <a:off x="2457541" y="2881442"/>
            <a:ext cx="294371" cy="256351"/>
            <a:chOff x="4115847" y="3637978"/>
            <a:chExt cx="538353" cy="468821"/>
          </a:xfrm>
        </p:grpSpPr>
        <p:sp>
          <p:nvSpPr>
            <p:cNvPr id="4937" name="Google Shape;4937;p60"/>
            <p:cNvSpPr/>
            <p:nvPr/>
          </p:nvSpPr>
          <p:spPr>
            <a:xfrm>
              <a:off x="4115847" y="3690366"/>
              <a:ext cx="538353" cy="416433"/>
            </a:xfrm>
            <a:custGeom>
              <a:avLst/>
              <a:gdLst/>
              <a:ahLst/>
              <a:cxnLst/>
              <a:rect l="l" t="t" r="r" b="b"/>
              <a:pathLst>
                <a:path w="538353" h="416433" extrusionOk="0">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8" name="Google Shape;4938;p60"/>
            <p:cNvSpPr/>
            <p:nvPr/>
          </p:nvSpPr>
          <p:spPr>
            <a:xfrm>
              <a:off x="4141850" y="3637978"/>
              <a:ext cx="164020" cy="76866"/>
            </a:xfrm>
            <a:custGeom>
              <a:avLst/>
              <a:gdLst/>
              <a:ahLst/>
              <a:cxnLst/>
              <a:rect l="l" t="t" r="r" b="b"/>
              <a:pathLst>
                <a:path w="164020" h="76866" extrusionOk="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9" name="Google Shape;4939;p60"/>
            <p:cNvSpPr/>
            <p:nvPr/>
          </p:nvSpPr>
          <p:spPr>
            <a:xfrm>
              <a:off x="4481607" y="3698938"/>
              <a:ext cx="163925" cy="76866"/>
            </a:xfrm>
            <a:custGeom>
              <a:avLst/>
              <a:gdLst/>
              <a:ahLst/>
              <a:cxnLst/>
              <a:rect l="l" t="t" r="r" b="b"/>
              <a:pathLst>
                <a:path w="163925" h="76866" extrusionOk="0">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940" name="Google Shape;4940;p60"/>
          <p:cNvSpPr/>
          <p:nvPr/>
        </p:nvSpPr>
        <p:spPr>
          <a:xfrm>
            <a:off x="3334190" y="2903819"/>
            <a:ext cx="294628" cy="211597"/>
          </a:xfrm>
          <a:custGeom>
            <a:avLst/>
            <a:gdLst/>
            <a:ahLst/>
            <a:cxnLst/>
            <a:rect l="l" t="t" r="r" b="b"/>
            <a:pathLst>
              <a:path w="583421" h="419004" extrusionOk="0">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1" name="Google Shape;4941;p60"/>
          <p:cNvSpPr/>
          <p:nvPr/>
        </p:nvSpPr>
        <p:spPr>
          <a:xfrm>
            <a:off x="3781151" y="2869503"/>
            <a:ext cx="275118" cy="280229"/>
          </a:xfrm>
          <a:custGeom>
            <a:avLst/>
            <a:gdLst/>
            <a:ahLst/>
            <a:cxnLst/>
            <a:rect l="l" t="t" r="r" b="b"/>
            <a:pathLst>
              <a:path w="416846" h="424590" extrusionOk="0">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2" name="Google Shape;4942;p60"/>
          <p:cNvSpPr/>
          <p:nvPr/>
        </p:nvSpPr>
        <p:spPr>
          <a:xfrm>
            <a:off x="3564761" y="3927092"/>
            <a:ext cx="9148" cy="15283"/>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943" name="Google Shape;4943;p60"/>
          <p:cNvGrpSpPr/>
          <p:nvPr/>
        </p:nvGrpSpPr>
        <p:grpSpPr>
          <a:xfrm>
            <a:off x="4643949" y="2885361"/>
            <a:ext cx="294618" cy="248513"/>
            <a:chOff x="6135242" y="3623482"/>
            <a:chExt cx="551307" cy="465032"/>
          </a:xfrm>
        </p:grpSpPr>
        <p:sp>
          <p:nvSpPr>
            <p:cNvPr id="4944" name="Google Shape;4944;p60"/>
            <p:cNvSpPr/>
            <p:nvPr/>
          </p:nvSpPr>
          <p:spPr>
            <a:xfrm>
              <a:off x="6240398"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5" name="Google Shape;4945;p60"/>
            <p:cNvSpPr/>
            <p:nvPr/>
          </p:nvSpPr>
          <p:spPr>
            <a:xfrm>
              <a:off x="6393370"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6" name="Google Shape;4946;p60"/>
            <p:cNvSpPr/>
            <p:nvPr/>
          </p:nvSpPr>
          <p:spPr>
            <a:xfrm>
              <a:off x="6342411"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7" name="Google Shape;4947;p60"/>
            <p:cNvSpPr/>
            <p:nvPr/>
          </p:nvSpPr>
          <p:spPr>
            <a:xfrm>
              <a:off x="6291357" y="3844861"/>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8" name="Google Shape;4948;p60"/>
            <p:cNvSpPr/>
            <p:nvPr/>
          </p:nvSpPr>
          <p:spPr>
            <a:xfrm>
              <a:off x="6240398"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9" name="Google Shape;4949;p60"/>
            <p:cNvSpPr/>
            <p:nvPr/>
          </p:nvSpPr>
          <p:spPr>
            <a:xfrm>
              <a:off x="6342411"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0" name="Google Shape;4950;p60"/>
            <p:cNvSpPr/>
            <p:nvPr/>
          </p:nvSpPr>
          <p:spPr>
            <a:xfrm>
              <a:off x="6291357" y="3935825"/>
              <a:ext cx="16192" cy="27051"/>
            </a:xfrm>
            <a:custGeom>
              <a:avLst/>
              <a:gdLst/>
              <a:ahLst/>
              <a:cxnLst/>
              <a:rect l="l" t="t" r="r" b="b"/>
              <a:pathLst>
                <a:path w="16192" h="27051"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1" name="Google Shape;4951;p60"/>
            <p:cNvSpPr/>
            <p:nvPr/>
          </p:nvSpPr>
          <p:spPr>
            <a:xfrm>
              <a:off x="6214014"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2" name="Google Shape;4952;p60"/>
            <p:cNvSpPr/>
            <p:nvPr/>
          </p:nvSpPr>
          <p:spPr>
            <a:xfrm>
              <a:off x="6366985" y="3889057"/>
              <a:ext cx="16192" cy="27050"/>
            </a:xfrm>
            <a:custGeom>
              <a:avLst/>
              <a:gdLst/>
              <a:ahLst/>
              <a:cxnLst/>
              <a:rect l="l" t="t" r="r" b="b"/>
              <a:pathLst>
                <a:path w="16192" h="27050" extrusionOk="0">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3" name="Google Shape;4953;p60"/>
            <p:cNvSpPr/>
            <p:nvPr/>
          </p:nvSpPr>
          <p:spPr>
            <a:xfrm>
              <a:off x="6316027"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4" name="Google Shape;4954;p60"/>
            <p:cNvSpPr/>
            <p:nvPr/>
          </p:nvSpPr>
          <p:spPr>
            <a:xfrm>
              <a:off x="6264972" y="3889057"/>
              <a:ext cx="16192" cy="27050"/>
            </a:xfrm>
            <a:custGeom>
              <a:avLst/>
              <a:gdLst/>
              <a:ahLst/>
              <a:cxnLst/>
              <a:rect l="l" t="t" r="r" b="b"/>
              <a:pathLst>
                <a:path w="16192" h="27050" extrusionOk="0">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5" name="Google Shape;4955;p60"/>
            <p:cNvSpPr/>
            <p:nvPr/>
          </p:nvSpPr>
          <p:spPr>
            <a:xfrm>
              <a:off x="6316027"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6" name="Google Shape;4956;p60"/>
            <p:cNvSpPr/>
            <p:nvPr/>
          </p:nvSpPr>
          <p:spPr>
            <a:xfrm>
              <a:off x="6264972" y="3981545"/>
              <a:ext cx="16192" cy="27051"/>
            </a:xfrm>
            <a:custGeom>
              <a:avLst/>
              <a:gdLst/>
              <a:ahLst/>
              <a:cxnLst/>
              <a:rect l="l" t="t" r="r" b="b"/>
              <a:pathLst>
                <a:path w="16192" h="27051" extrusionOk="0">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7" name="Google Shape;4957;p60"/>
            <p:cNvSpPr/>
            <p:nvPr/>
          </p:nvSpPr>
          <p:spPr>
            <a:xfrm>
              <a:off x="6135242" y="3623482"/>
              <a:ext cx="551307" cy="465032"/>
            </a:xfrm>
            <a:custGeom>
              <a:avLst/>
              <a:gdLst/>
              <a:ahLst/>
              <a:cxnLst/>
              <a:rect l="l" t="t" r="r" b="b"/>
              <a:pathLst>
                <a:path w="551307" h="465032" extrusionOk="0">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8" name="Google Shape;4958;p60"/>
            <p:cNvSpPr/>
            <p:nvPr/>
          </p:nvSpPr>
          <p:spPr>
            <a:xfrm>
              <a:off x="6558176" y="3967472"/>
              <a:ext cx="23860" cy="23860"/>
            </a:xfrm>
            <a:custGeom>
              <a:avLst/>
              <a:gdLst/>
              <a:ahLst/>
              <a:cxnLst/>
              <a:rect l="l" t="t" r="r" b="b"/>
              <a:pathLst>
                <a:path w="23860" h="23860" extrusionOk="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9" name="Google Shape;4959;p60"/>
            <p:cNvSpPr/>
            <p:nvPr/>
          </p:nvSpPr>
          <p:spPr>
            <a:xfrm>
              <a:off x="6522076" y="39314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0" name="Google Shape;4960;p60"/>
            <p:cNvSpPr/>
            <p:nvPr/>
          </p:nvSpPr>
          <p:spPr>
            <a:xfrm>
              <a:off x="6486072" y="3895367"/>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1" name="Google Shape;4961;p60"/>
            <p:cNvSpPr/>
            <p:nvPr/>
          </p:nvSpPr>
          <p:spPr>
            <a:xfrm>
              <a:off x="6457782" y="3995761"/>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2" name="Google Shape;4962;p60"/>
            <p:cNvSpPr/>
            <p:nvPr/>
          </p:nvSpPr>
          <p:spPr>
            <a:xfrm>
              <a:off x="6421682" y="3959661"/>
              <a:ext cx="23860" cy="23860"/>
            </a:xfrm>
            <a:custGeom>
              <a:avLst/>
              <a:gdLst/>
              <a:ahLst/>
              <a:cxnLst/>
              <a:rect l="l" t="t" r="r" b="b"/>
              <a:pathLst>
                <a:path w="23860" h="23860" extrusionOk="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3" name="Google Shape;4963;p60"/>
            <p:cNvSpPr/>
            <p:nvPr/>
          </p:nvSpPr>
          <p:spPr>
            <a:xfrm>
              <a:off x="6508265" y="3980045"/>
              <a:ext cx="23860" cy="23860"/>
            </a:xfrm>
            <a:custGeom>
              <a:avLst/>
              <a:gdLst/>
              <a:ahLst/>
              <a:cxnLst/>
              <a:rect l="l" t="t" r="r" b="b"/>
              <a:pathLst>
                <a:path w="23860" h="23860" extrusionOk="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4" name="Google Shape;4964;p60"/>
            <p:cNvSpPr/>
            <p:nvPr/>
          </p:nvSpPr>
          <p:spPr>
            <a:xfrm>
              <a:off x="6472165" y="3944040"/>
              <a:ext cx="23860" cy="23860"/>
            </a:xfrm>
            <a:custGeom>
              <a:avLst/>
              <a:gdLst/>
              <a:ahLst/>
              <a:cxnLst/>
              <a:rect l="l" t="t" r="r" b="b"/>
              <a:pathLst>
                <a:path w="23860" h="23860" extrusionOk="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5" name="Google Shape;4965;p60"/>
            <p:cNvSpPr/>
            <p:nvPr/>
          </p:nvSpPr>
          <p:spPr>
            <a:xfrm>
              <a:off x="6406823" y="4009382"/>
              <a:ext cx="23860" cy="23860"/>
            </a:xfrm>
            <a:custGeom>
              <a:avLst/>
              <a:gdLst/>
              <a:ahLst/>
              <a:cxnLst/>
              <a:rect l="l" t="t" r="r" b="b"/>
              <a:pathLst>
                <a:path w="23860" h="23860" extrusionOk="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966" name="Google Shape;4966;p60"/>
          <p:cNvGrpSpPr/>
          <p:nvPr/>
        </p:nvGrpSpPr>
        <p:grpSpPr>
          <a:xfrm>
            <a:off x="1590783" y="2901856"/>
            <a:ext cx="286274" cy="215523"/>
            <a:chOff x="3657504" y="1595437"/>
            <a:chExt cx="4876896" cy="3671600"/>
          </a:xfrm>
        </p:grpSpPr>
        <p:sp>
          <p:nvSpPr>
            <p:cNvPr id="4967" name="Google Shape;4967;p60"/>
            <p:cNvSpPr/>
            <p:nvPr/>
          </p:nvSpPr>
          <p:spPr>
            <a:xfrm>
              <a:off x="6024657" y="1595437"/>
              <a:ext cx="142684" cy="760190"/>
            </a:xfrm>
            <a:custGeom>
              <a:avLst/>
              <a:gdLst/>
              <a:ahLst/>
              <a:cxnLst/>
              <a:rect l="l" t="t" r="r" b="b"/>
              <a:pathLst>
                <a:path w="142684" h="760190" extrusionOk="0">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8" name="Google Shape;4968;p60"/>
            <p:cNvSpPr/>
            <p:nvPr/>
          </p:nvSpPr>
          <p:spPr>
            <a:xfrm>
              <a:off x="4662538" y="2091169"/>
              <a:ext cx="539584" cy="615720"/>
            </a:xfrm>
            <a:custGeom>
              <a:avLst/>
              <a:gdLst/>
              <a:ahLst/>
              <a:cxnLst/>
              <a:rect l="l" t="t" r="r" b="b"/>
              <a:pathLst>
                <a:path w="539584" h="615720" extrusionOk="0">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9" name="Google Shape;4969;p60"/>
            <p:cNvSpPr/>
            <p:nvPr/>
          </p:nvSpPr>
          <p:spPr>
            <a:xfrm>
              <a:off x="3937772" y="3346365"/>
              <a:ext cx="750865" cy="249988"/>
            </a:xfrm>
            <a:custGeom>
              <a:avLst/>
              <a:gdLst/>
              <a:ahLst/>
              <a:cxnLst/>
              <a:rect l="l" t="t" r="r" b="b"/>
              <a:pathLst>
                <a:path w="750865" h="249988" extrusionOk="0">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0" name="Google Shape;4970;p60"/>
            <p:cNvSpPr/>
            <p:nvPr/>
          </p:nvSpPr>
          <p:spPr>
            <a:xfrm>
              <a:off x="7503388" y="3346487"/>
              <a:ext cx="750810" cy="249961"/>
            </a:xfrm>
            <a:custGeom>
              <a:avLst/>
              <a:gdLst/>
              <a:ahLst/>
              <a:cxnLst/>
              <a:rect l="l" t="t" r="r" b="b"/>
              <a:pathLst>
                <a:path w="750810" h="249961" extrusionOk="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1" name="Google Shape;4971;p60"/>
            <p:cNvSpPr/>
            <p:nvPr/>
          </p:nvSpPr>
          <p:spPr>
            <a:xfrm>
              <a:off x="6989781" y="2091073"/>
              <a:ext cx="539584" cy="615740"/>
            </a:xfrm>
            <a:custGeom>
              <a:avLst/>
              <a:gdLst/>
              <a:ahLst/>
              <a:cxnLst/>
              <a:rect l="l" t="t" r="r" b="b"/>
              <a:pathLst>
                <a:path w="539584" h="615740" extrusionOk="0">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2" name="Google Shape;4972;p60"/>
            <p:cNvSpPr/>
            <p:nvPr/>
          </p:nvSpPr>
          <p:spPr>
            <a:xfrm>
              <a:off x="5426757" y="2071861"/>
              <a:ext cx="227013" cy="374083"/>
            </a:xfrm>
            <a:custGeom>
              <a:avLst/>
              <a:gdLst/>
              <a:ahLst/>
              <a:cxnLst/>
              <a:rect l="l" t="t" r="r" b="b"/>
              <a:pathLst>
                <a:path w="227013" h="374083" extrusionOk="0">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3" name="Google Shape;4973;p60"/>
            <p:cNvSpPr/>
            <p:nvPr/>
          </p:nvSpPr>
          <p:spPr>
            <a:xfrm>
              <a:off x="4510893" y="2840494"/>
              <a:ext cx="356050" cy="265236"/>
            </a:xfrm>
            <a:custGeom>
              <a:avLst/>
              <a:gdLst/>
              <a:ahLst/>
              <a:cxnLst/>
              <a:rect l="l" t="t" r="r" b="b"/>
              <a:pathLst>
                <a:path w="356050" h="265236" extrusionOk="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4" name="Google Shape;4974;p60"/>
            <p:cNvSpPr/>
            <p:nvPr/>
          </p:nvSpPr>
          <p:spPr>
            <a:xfrm>
              <a:off x="7324959" y="2840589"/>
              <a:ext cx="356050" cy="265798"/>
            </a:xfrm>
            <a:custGeom>
              <a:avLst/>
              <a:gdLst/>
              <a:ahLst/>
              <a:cxnLst/>
              <a:rect l="l" t="t" r="r" b="b"/>
              <a:pathLst>
                <a:path w="356050" h="265798" extrusionOk="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5" name="Google Shape;4975;p60"/>
            <p:cNvSpPr/>
            <p:nvPr/>
          </p:nvSpPr>
          <p:spPr>
            <a:xfrm>
              <a:off x="6538096" y="2071861"/>
              <a:ext cx="227089" cy="374253"/>
            </a:xfrm>
            <a:custGeom>
              <a:avLst/>
              <a:gdLst/>
              <a:ahLst/>
              <a:cxnLst/>
              <a:rect l="l" t="t" r="r" b="b"/>
              <a:pathLst>
                <a:path w="227089" h="374253" extrusionOk="0">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6" name="Google Shape;4976;p60"/>
            <p:cNvSpPr/>
            <p:nvPr/>
          </p:nvSpPr>
          <p:spPr>
            <a:xfrm>
              <a:off x="3657600" y="2607087"/>
              <a:ext cx="4876800" cy="1441132"/>
            </a:xfrm>
            <a:custGeom>
              <a:avLst/>
              <a:gdLst/>
              <a:ahLst/>
              <a:cxnLst/>
              <a:rect l="l" t="t" r="r" b="b"/>
              <a:pathLst>
                <a:path w="4876800" h="1441132" extrusionOk="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7" name="Google Shape;4977;p60"/>
            <p:cNvSpPr/>
            <p:nvPr/>
          </p:nvSpPr>
          <p:spPr>
            <a:xfrm>
              <a:off x="3657504" y="4532756"/>
              <a:ext cx="4876799" cy="313943"/>
            </a:xfrm>
            <a:custGeom>
              <a:avLst/>
              <a:gdLst/>
              <a:ahLst/>
              <a:cxnLst/>
              <a:rect l="l" t="t" r="r" b="b"/>
              <a:pathLst>
                <a:path w="4876799" h="313943" extrusionOk="0">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8" name="Google Shape;4978;p60"/>
            <p:cNvSpPr/>
            <p:nvPr/>
          </p:nvSpPr>
          <p:spPr>
            <a:xfrm>
              <a:off x="3657600" y="4151756"/>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9" name="Google Shape;4979;p60"/>
            <p:cNvSpPr/>
            <p:nvPr/>
          </p:nvSpPr>
          <p:spPr>
            <a:xfrm>
              <a:off x="3657600" y="4953094"/>
              <a:ext cx="4876800" cy="313943"/>
            </a:xfrm>
            <a:custGeom>
              <a:avLst/>
              <a:gdLst/>
              <a:ahLst/>
              <a:cxnLst/>
              <a:rect l="l" t="t" r="r" b="b"/>
              <a:pathLst>
                <a:path w="4876800" h="313943" extrusionOk="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983"/>
        <p:cNvGrpSpPr/>
        <p:nvPr/>
      </p:nvGrpSpPr>
      <p:grpSpPr>
        <a:xfrm>
          <a:off x="0" y="0"/>
          <a:ext cx="0" cy="0"/>
          <a:chOff x="0" y="0"/>
          <a:chExt cx="0" cy="0"/>
        </a:xfrm>
      </p:grpSpPr>
      <p:sp>
        <p:nvSpPr>
          <p:cNvPr id="4984" name="Google Shape;4984;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85" name="Google Shape;4985;p61"/>
          <p:cNvSpPr/>
          <p:nvPr/>
        </p:nvSpPr>
        <p:spPr>
          <a:xfrm>
            <a:off x="6830569" y="2861167"/>
            <a:ext cx="291347" cy="291669"/>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6" name="Google Shape;4986;p61"/>
          <p:cNvGrpSpPr/>
          <p:nvPr/>
        </p:nvGrpSpPr>
        <p:grpSpPr>
          <a:xfrm>
            <a:off x="7264578" y="2860695"/>
            <a:ext cx="288091" cy="292613"/>
            <a:chOff x="3303268" y="3817349"/>
            <a:chExt cx="346056" cy="345674"/>
          </a:xfrm>
        </p:grpSpPr>
        <p:sp>
          <p:nvSpPr>
            <p:cNvPr id="4987" name="Google Shape;4987;p6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1"/>
          <p:cNvGrpSpPr/>
          <p:nvPr/>
        </p:nvGrpSpPr>
        <p:grpSpPr>
          <a:xfrm>
            <a:off x="7706952" y="2860695"/>
            <a:ext cx="292625" cy="292613"/>
            <a:chOff x="3752358" y="3817349"/>
            <a:chExt cx="346056" cy="345674"/>
          </a:xfrm>
        </p:grpSpPr>
        <p:sp>
          <p:nvSpPr>
            <p:cNvPr id="4992" name="Google Shape;4992;p6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61"/>
          <p:cNvGrpSpPr/>
          <p:nvPr/>
        </p:nvGrpSpPr>
        <p:grpSpPr>
          <a:xfrm>
            <a:off x="1146973" y="3308818"/>
            <a:ext cx="290210" cy="289951"/>
            <a:chOff x="5100008" y="3817349"/>
            <a:chExt cx="346024" cy="345674"/>
          </a:xfrm>
        </p:grpSpPr>
        <p:sp>
          <p:nvSpPr>
            <p:cNvPr id="4997" name="Google Shape;4997;p61"/>
            <p:cNvSpPr/>
            <p:nvPr/>
          </p:nvSpPr>
          <p:spPr>
            <a:xfrm>
              <a:off x="5100008" y="3817349"/>
              <a:ext cx="346024" cy="345674"/>
            </a:xfrm>
            <a:custGeom>
              <a:avLst/>
              <a:gdLst/>
              <a:ahLst/>
              <a:cxnLst/>
              <a:rect l="l" t="t" r="r" b="b"/>
              <a:pathLst>
                <a:path w="10871" h="10860" extrusionOk="0">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1"/>
            <p:cNvSpPr/>
            <p:nvPr/>
          </p:nvSpPr>
          <p:spPr>
            <a:xfrm>
              <a:off x="5150777" y="3867767"/>
              <a:ext cx="244486" cy="243690"/>
            </a:xfrm>
            <a:custGeom>
              <a:avLst/>
              <a:gdLst/>
              <a:ahLst/>
              <a:cxnLst/>
              <a:rect l="l" t="t" r="r" b="b"/>
              <a:pathLst>
                <a:path w="7681" h="7656" extrusionOk="0">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1"/>
            <p:cNvSpPr/>
            <p:nvPr/>
          </p:nvSpPr>
          <p:spPr>
            <a:xfrm>
              <a:off x="5201960" y="3941167"/>
              <a:ext cx="135691" cy="91097"/>
            </a:xfrm>
            <a:custGeom>
              <a:avLst/>
              <a:gdLst/>
              <a:ahLst/>
              <a:cxnLst/>
              <a:rect l="l" t="t" r="r" b="b"/>
              <a:pathLst>
                <a:path w="4263" h="2862" extrusionOk="0">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1"/>
          <p:cNvGrpSpPr/>
          <p:nvPr/>
        </p:nvGrpSpPr>
        <p:grpSpPr>
          <a:xfrm>
            <a:off x="2021604" y="3307487"/>
            <a:ext cx="292613" cy="292613"/>
            <a:chOff x="5998919" y="3817349"/>
            <a:chExt cx="345674" cy="345674"/>
          </a:xfrm>
        </p:grpSpPr>
        <p:sp>
          <p:nvSpPr>
            <p:cNvPr id="5001" name="Google Shape;5001;p61"/>
            <p:cNvSpPr/>
            <p:nvPr/>
          </p:nvSpPr>
          <p:spPr>
            <a:xfrm>
              <a:off x="5998919" y="3817349"/>
              <a:ext cx="345674" cy="345674"/>
            </a:xfrm>
            <a:custGeom>
              <a:avLst/>
              <a:gdLst/>
              <a:ahLst/>
              <a:cxnLst/>
              <a:rect l="l" t="t" r="r" b="b"/>
              <a:pathLst>
                <a:path w="10860" h="10860" extrusionOk="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1"/>
            <p:cNvSpPr/>
            <p:nvPr/>
          </p:nvSpPr>
          <p:spPr>
            <a:xfrm>
              <a:off x="6051980" y="3874579"/>
              <a:ext cx="240698" cy="231595"/>
            </a:xfrm>
            <a:custGeom>
              <a:avLst/>
              <a:gdLst/>
              <a:ahLst/>
              <a:cxnLst/>
              <a:rect l="l" t="t" r="r" b="b"/>
              <a:pathLst>
                <a:path w="7562" h="7276" extrusionOk="0">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1"/>
            <p:cNvSpPr/>
            <p:nvPr/>
          </p:nvSpPr>
          <p:spPr>
            <a:xfrm>
              <a:off x="6116786" y="3928404"/>
              <a:ext cx="109941" cy="123946"/>
            </a:xfrm>
            <a:custGeom>
              <a:avLst/>
              <a:gdLst/>
              <a:ahLst/>
              <a:cxnLst/>
              <a:rect l="l" t="t" r="r" b="b"/>
              <a:pathLst>
                <a:path w="3454" h="3894" extrusionOk="0">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61"/>
          <p:cNvGrpSpPr/>
          <p:nvPr/>
        </p:nvGrpSpPr>
        <p:grpSpPr>
          <a:xfrm>
            <a:off x="707757" y="3308835"/>
            <a:ext cx="290210" cy="289917"/>
            <a:chOff x="4650919" y="3817349"/>
            <a:chExt cx="346024" cy="345674"/>
          </a:xfrm>
        </p:grpSpPr>
        <p:sp>
          <p:nvSpPr>
            <p:cNvPr id="5005" name="Google Shape;5005;p61"/>
            <p:cNvSpPr/>
            <p:nvPr/>
          </p:nvSpPr>
          <p:spPr>
            <a:xfrm>
              <a:off x="4650919" y="3817349"/>
              <a:ext cx="346024" cy="345674"/>
            </a:xfrm>
            <a:custGeom>
              <a:avLst/>
              <a:gdLst/>
              <a:ahLst/>
              <a:cxnLst/>
              <a:rect l="l" t="t" r="r" b="b"/>
              <a:pathLst>
                <a:path w="10871" h="10860" extrusionOk="0">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1"/>
            <p:cNvSpPr/>
            <p:nvPr/>
          </p:nvSpPr>
          <p:spPr>
            <a:xfrm>
              <a:off x="4701305" y="3867386"/>
              <a:ext cx="244486" cy="242958"/>
            </a:xfrm>
            <a:custGeom>
              <a:avLst/>
              <a:gdLst/>
              <a:ahLst/>
              <a:cxnLst/>
              <a:rect l="l" t="t" r="r" b="b"/>
              <a:pathLst>
                <a:path w="7681" h="7633" extrusionOk="0">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61"/>
            <p:cNvSpPr/>
            <p:nvPr/>
          </p:nvSpPr>
          <p:spPr>
            <a:xfrm>
              <a:off x="4749464" y="3911534"/>
              <a:ext cx="153134" cy="151065"/>
            </a:xfrm>
            <a:custGeom>
              <a:avLst/>
              <a:gdLst/>
              <a:ahLst/>
              <a:cxnLst/>
              <a:rect l="l" t="t" r="r" b="b"/>
              <a:pathLst>
                <a:path w="4811" h="4746" extrusionOk="0">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61"/>
          <p:cNvGrpSpPr/>
          <p:nvPr/>
        </p:nvGrpSpPr>
        <p:grpSpPr>
          <a:xfrm>
            <a:off x="1587371" y="3307487"/>
            <a:ext cx="292620" cy="292613"/>
            <a:chOff x="5549861" y="3817349"/>
            <a:chExt cx="345642" cy="345674"/>
          </a:xfrm>
        </p:grpSpPr>
        <p:sp>
          <p:nvSpPr>
            <p:cNvPr id="5009" name="Google Shape;5009;p61"/>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61"/>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1"/>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1"/>
          <p:cNvGrpSpPr/>
          <p:nvPr/>
        </p:nvGrpSpPr>
        <p:grpSpPr>
          <a:xfrm>
            <a:off x="5079755" y="1998883"/>
            <a:ext cx="294903" cy="275962"/>
            <a:chOff x="2766264" y="3394042"/>
            <a:chExt cx="294873" cy="275934"/>
          </a:xfrm>
        </p:grpSpPr>
        <p:sp>
          <p:nvSpPr>
            <p:cNvPr id="5013" name="Google Shape;5013;p61"/>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1"/>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1"/>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1"/>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61"/>
          <p:cNvGrpSpPr/>
          <p:nvPr/>
        </p:nvGrpSpPr>
        <p:grpSpPr>
          <a:xfrm>
            <a:off x="4215651" y="2043361"/>
            <a:ext cx="280913" cy="187008"/>
            <a:chOff x="4629306" y="3409193"/>
            <a:chExt cx="367255" cy="244486"/>
          </a:xfrm>
        </p:grpSpPr>
        <p:sp>
          <p:nvSpPr>
            <p:cNvPr id="5018" name="Google Shape;5018;p61"/>
            <p:cNvSpPr/>
            <p:nvPr/>
          </p:nvSpPr>
          <p:spPr>
            <a:xfrm>
              <a:off x="4629306" y="3409193"/>
              <a:ext cx="367255" cy="244486"/>
            </a:xfrm>
            <a:custGeom>
              <a:avLst/>
              <a:gdLst/>
              <a:ahLst/>
              <a:cxnLst/>
              <a:rect l="l" t="t" r="r" b="b"/>
              <a:pathLst>
                <a:path w="11538" h="7681" extrusionOk="0">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1"/>
            <p:cNvSpPr/>
            <p:nvPr/>
          </p:nvSpPr>
          <p:spPr>
            <a:xfrm>
              <a:off x="4665688" y="3433447"/>
              <a:ext cx="294109" cy="195595"/>
            </a:xfrm>
            <a:custGeom>
              <a:avLst/>
              <a:gdLst/>
              <a:ahLst/>
              <a:cxnLst/>
              <a:rect l="l" t="t" r="r" b="b"/>
              <a:pathLst>
                <a:path w="9240" h="6145" extrusionOk="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1"/>
            <p:cNvSpPr/>
            <p:nvPr/>
          </p:nvSpPr>
          <p:spPr>
            <a:xfrm>
              <a:off x="4647895" y="3519866"/>
              <a:ext cx="11395" cy="23522"/>
            </a:xfrm>
            <a:custGeom>
              <a:avLst/>
              <a:gdLst/>
              <a:ahLst/>
              <a:cxnLst/>
              <a:rect l="l" t="t" r="r" b="b"/>
              <a:pathLst>
                <a:path w="358" h="739" extrusionOk="0">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1"/>
            <p:cNvSpPr/>
            <p:nvPr/>
          </p:nvSpPr>
          <p:spPr>
            <a:xfrm>
              <a:off x="4966609" y="3513404"/>
              <a:ext cx="11395" cy="36063"/>
            </a:xfrm>
            <a:custGeom>
              <a:avLst/>
              <a:gdLst/>
              <a:ahLst/>
              <a:cxnLst/>
              <a:rect l="l" t="t" r="r" b="b"/>
              <a:pathLst>
                <a:path w="358" h="1133" extrusionOk="0">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1"/>
            <p:cNvSpPr/>
            <p:nvPr/>
          </p:nvSpPr>
          <p:spPr>
            <a:xfrm>
              <a:off x="4966609" y="3433447"/>
              <a:ext cx="11777" cy="11395"/>
            </a:xfrm>
            <a:custGeom>
              <a:avLst/>
              <a:gdLst/>
              <a:ahLst/>
              <a:cxnLst/>
              <a:rect l="l" t="t" r="r" b="b"/>
              <a:pathLst>
                <a:path w="370" h="358" extrusionOk="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61"/>
            <p:cNvSpPr/>
            <p:nvPr/>
          </p:nvSpPr>
          <p:spPr>
            <a:xfrm>
              <a:off x="4647895" y="3488799"/>
              <a:ext cx="11395" cy="17825"/>
            </a:xfrm>
            <a:custGeom>
              <a:avLst/>
              <a:gdLst/>
              <a:ahLst/>
              <a:cxnLst/>
              <a:rect l="l" t="t" r="r" b="b"/>
              <a:pathLst>
                <a:path w="358" h="560" extrusionOk="0">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1"/>
            <p:cNvSpPr/>
            <p:nvPr/>
          </p:nvSpPr>
          <p:spPr>
            <a:xfrm>
              <a:off x="4647895" y="3556247"/>
              <a:ext cx="11395" cy="17475"/>
            </a:xfrm>
            <a:custGeom>
              <a:avLst/>
              <a:gdLst/>
              <a:ahLst/>
              <a:cxnLst/>
              <a:rect l="l" t="t" r="r" b="b"/>
              <a:pathLst>
                <a:path w="358" h="549" extrusionOk="0">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1"/>
            <p:cNvSpPr/>
            <p:nvPr/>
          </p:nvSpPr>
          <p:spPr>
            <a:xfrm>
              <a:off x="4690324" y="3574804"/>
              <a:ext cx="244486" cy="36032"/>
            </a:xfrm>
            <a:custGeom>
              <a:avLst/>
              <a:gdLst/>
              <a:ahLst/>
              <a:cxnLst/>
              <a:rect l="l" t="t" r="r" b="b"/>
              <a:pathLst>
                <a:path w="7681" h="1132" extrusionOk="0">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1"/>
            <p:cNvSpPr/>
            <p:nvPr/>
          </p:nvSpPr>
          <p:spPr>
            <a:xfrm>
              <a:off x="4788870" y="3486635"/>
              <a:ext cx="53092" cy="52965"/>
            </a:xfrm>
            <a:custGeom>
              <a:avLst/>
              <a:gdLst/>
              <a:ahLst/>
              <a:cxnLst/>
              <a:rect l="l" t="t" r="r" b="b"/>
              <a:pathLst>
                <a:path w="1668" h="1664" extrusionOk="0">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1"/>
            <p:cNvSpPr/>
            <p:nvPr/>
          </p:nvSpPr>
          <p:spPr>
            <a:xfrm>
              <a:off x="4745645" y="3458084"/>
              <a:ext cx="134195" cy="109941"/>
            </a:xfrm>
            <a:custGeom>
              <a:avLst/>
              <a:gdLst/>
              <a:ahLst/>
              <a:cxnLst/>
              <a:rect l="l" t="t" r="r" b="b"/>
              <a:pathLst>
                <a:path w="4216" h="3454" extrusionOk="0">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1"/>
          <p:cNvGrpSpPr/>
          <p:nvPr/>
        </p:nvGrpSpPr>
        <p:grpSpPr>
          <a:xfrm>
            <a:off x="4644456" y="3306299"/>
            <a:ext cx="294987" cy="294987"/>
            <a:chOff x="7957483" y="3350848"/>
            <a:chExt cx="357387" cy="357387"/>
          </a:xfrm>
        </p:grpSpPr>
        <p:sp>
          <p:nvSpPr>
            <p:cNvPr id="5029" name="Google Shape;5029;p61"/>
            <p:cNvSpPr/>
            <p:nvPr/>
          </p:nvSpPr>
          <p:spPr>
            <a:xfrm>
              <a:off x="8025312" y="3410721"/>
              <a:ext cx="71649" cy="71267"/>
            </a:xfrm>
            <a:custGeom>
              <a:avLst/>
              <a:gdLst/>
              <a:ahLst/>
              <a:cxnLst/>
              <a:rect l="l" t="t" r="r" b="b"/>
              <a:pathLst>
                <a:path w="2251" h="2239" extrusionOk="0">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1"/>
            <p:cNvSpPr/>
            <p:nvPr/>
          </p:nvSpPr>
          <p:spPr>
            <a:xfrm>
              <a:off x="8191306" y="3380768"/>
              <a:ext cx="70917" cy="71299"/>
            </a:xfrm>
            <a:custGeom>
              <a:avLst/>
              <a:gdLst/>
              <a:ahLst/>
              <a:cxnLst/>
              <a:rect l="l" t="t" r="r" b="b"/>
              <a:pathLst>
                <a:path w="2228" h="2240" extrusionOk="0">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1"/>
            <p:cNvSpPr/>
            <p:nvPr/>
          </p:nvSpPr>
          <p:spPr>
            <a:xfrm>
              <a:off x="7957483" y="3350848"/>
              <a:ext cx="357387" cy="357387"/>
            </a:xfrm>
            <a:custGeom>
              <a:avLst/>
              <a:gdLst/>
              <a:ahLst/>
              <a:cxnLst/>
              <a:rect l="l" t="t" r="r" b="b"/>
              <a:pathLst>
                <a:path w="11228" h="11228" extrusionOk="0">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61"/>
          <p:cNvGrpSpPr/>
          <p:nvPr/>
        </p:nvGrpSpPr>
        <p:grpSpPr>
          <a:xfrm>
            <a:off x="3780618" y="3309402"/>
            <a:ext cx="289091" cy="288782"/>
            <a:chOff x="7007771" y="3351230"/>
            <a:chExt cx="357387" cy="357005"/>
          </a:xfrm>
        </p:grpSpPr>
        <p:sp>
          <p:nvSpPr>
            <p:cNvPr id="5033" name="Google Shape;5033;p61"/>
            <p:cNvSpPr/>
            <p:nvPr/>
          </p:nvSpPr>
          <p:spPr>
            <a:xfrm>
              <a:off x="7007771" y="3351230"/>
              <a:ext cx="357387" cy="357005"/>
            </a:xfrm>
            <a:custGeom>
              <a:avLst/>
              <a:gdLst/>
              <a:ahLst/>
              <a:cxnLst/>
              <a:rect l="l" t="t" r="r" b="b"/>
              <a:pathLst>
                <a:path w="11228" h="11216" extrusionOk="0">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1"/>
            <p:cNvSpPr/>
            <p:nvPr/>
          </p:nvSpPr>
          <p:spPr>
            <a:xfrm>
              <a:off x="7060450" y="3456206"/>
              <a:ext cx="80371" cy="124710"/>
            </a:xfrm>
            <a:custGeom>
              <a:avLst/>
              <a:gdLst/>
              <a:ahLst/>
              <a:cxnLst/>
              <a:rect l="l" t="t" r="r" b="b"/>
              <a:pathLst>
                <a:path w="2525" h="3918" extrusionOk="0">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1"/>
            <p:cNvSpPr/>
            <p:nvPr/>
          </p:nvSpPr>
          <p:spPr>
            <a:xfrm>
              <a:off x="7203303" y="3456206"/>
              <a:ext cx="80753" cy="124710"/>
            </a:xfrm>
            <a:custGeom>
              <a:avLst/>
              <a:gdLst/>
              <a:ahLst/>
              <a:cxnLst/>
              <a:rect l="l" t="t" r="r" b="b"/>
              <a:pathLst>
                <a:path w="2537" h="3918" extrusionOk="0">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1"/>
            <p:cNvSpPr/>
            <p:nvPr/>
          </p:nvSpPr>
          <p:spPr>
            <a:xfrm>
              <a:off x="7151388" y="3478518"/>
              <a:ext cx="33772" cy="102015"/>
            </a:xfrm>
            <a:custGeom>
              <a:avLst/>
              <a:gdLst/>
              <a:ahLst/>
              <a:cxnLst/>
              <a:rect l="l" t="t" r="r" b="b"/>
              <a:pathLst>
                <a:path w="1061" h="3205" extrusionOk="0">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1"/>
            <p:cNvSpPr/>
            <p:nvPr/>
          </p:nvSpPr>
          <p:spPr>
            <a:xfrm>
              <a:off x="7293891" y="3508884"/>
              <a:ext cx="41729" cy="41697"/>
            </a:xfrm>
            <a:custGeom>
              <a:avLst/>
              <a:gdLst/>
              <a:ahLst/>
              <a:cxnLst/>
              <a:rect l="l" t="t" r="r" b="b"/>
              <a:pathLst>
                <a:path w="1311" h="1310" extrusionOk="0">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61"/>
          <p:cNvGrpSpPr/>
          <p:nvPr/>
        </p:nvGrpSpPr>
        <p:grpSpPr>
          <a:xfrm>
            <a:off x="2464942" y="3307492"/>
            <a:ext cx="292602" cy="292602"/>
            <a:chOff x="5108729" y="3351230"/>
            <a:chExt cx="357005" cy="357005"/>
          </a:xfrm>
        </p:grpSpPr>
        <p:sp>
          <p:nvSpPr>
            <p:cNvPr id="5039" name="Google Shape;5039;p61"/>
            <p:cNvSpPr/>
            <p:nvPr/>
          </p:nvSpPr>
          <p:spPr>
            <a:xfrm>
              <a:off x="5108729" y="3351230"/>
              <a:ext cx="357005" cy="357005"/>
            </a:xfrm>
            <a:custGeom>
              <a:avLst/>
              <a:gdLst/>
              <a:ahLst/>
              <a:cxnLst/>
              <a:rect l="l" t="t" r="r" b="b"/>
              <a:pathLst>
                <a:path w="11216" h="11216" extrusionOk="0">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1"/>
            <p:cNvSpPr/>
            <p:nvPr/>
          </p:nvSpPr>
          <p:spPr>
            <a:xfrm>
              <a:off x="5163668" y="3402381"/>
              <a:ext cx="244104" cy="233473"/>
            </a:xfrm>
            <a:custGeom>
              <a:avLst/>
              <a:gdLst/>
              <a:ahLst/>
              <a:cxnLst/>
              <a:rect l="l" t="t" r="r" b="b"/>
              <a:pathLst>
                <a:path w="7669" h="7335" extrusionOk="0">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61"/>
          <p:cNvGrpSpPr/>
          <p:nvPr/>
        </p:nvGrpSpPr>
        <p:grpSpPr>
          <a:xfrm>
            <a:off x="2891797" y="3307492"/>
            <a:ext cx="292619" cy="292602"/>
            <a:chOff x="5583569" y="3351230"/>
            <a:chExt cx="357419" cy="357005"/>
          </a:xfrm>
        </p:grpSpPr>
        <p:sp>
          <p:nvSpPr>
            <p:cNvPr id="5042" name="Google Shape;5042;p61"/>
            <p:cNvSpPr/>
            <p:nvPr/>
          </p:nvSpPr>
          <p:spPr>
            <a:xfrm>
              <a:off x="5583569" y="3351230"/>
              <a:ext cx="357419" cy="357005"/>
            </a:xfrm>
            <a:custGeom>
              <a:avLst/>
              <a:gdLst/>
              <a:ahLst/>
              <a:cxnLst/>
              <a:rect l="l" t="t" r="r" b="b"/>
              <a:pathLst>
                <a:path w="11229" h="11216" extrusionOk="0">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1"/>
            <p:cNvSpPr/>
            <p:nvPr/>
          </p:nvSpPr>
          <p:spPr>
            <a:xfrm>
              <a:off x="5658625" y="3403527"/>
              <a:ext cx="172073" cy="243690"/>
            </a:xfrm>
            <a:custGeom>
              <a:avLst/>
              <a:gdLst/>
              <a:ahLst/>
              <a:cxnLst/>
              <a:rect l="l" t="t" r="r" b="b"/>
              <a:pathLst>
                <a:path w="5406" h="7656" extrusionOk="0">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61"/>
          <p:cNvGrpSpPr/>
          <p:nvPr/>
        </p:nvGrpSpPr>
        <p:grpSpPr>
          <a:xfrm>
            <a:off x="4210995" y="3308831"/>
            <a:ext cx="290224" cy="289924"/>
            <a:chOff x="7482229" y="3351230"/>
            <a:chExt cx="357419" cy="357005"/>
          </a:xfrm>
        </p:grpSpPr>
        <p:sp>
          <p:nvSpPr>
            <p:cNvPr id="5045" name="Google Shape;5045;p61"/>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1"/>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1"/>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1"/>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1"/>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0" name="Google Shape;5050;p61"/>
          <p:cNvSpPr/>
          <p:nvPr/>
        </p:nvSpPr>
        <p:spPr>
          <a:xfrm>
            <a:off x="2023971" y="2863523"/>
            <a:ext cx="287879" cy="286957"/>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1" name="Google Shape;5051;p61"/>
          <p:cNvGrpSpPr/>
          <p:nvPr/>
        </p:nvGrpSpPr>
        <p:grpSpPr>
          <a:xfrm>
            <a:off x="4672367" y="2433634"/>
            <a:ext cx="239166" cy="289587"/>
            <a:chOff x="1836637" y="2891510"/>
            <a:chExt cx="286152" cy="346438"/>
          </a:xfrm>
        </p:grpSpPr>
        <p:sp>
          <p:nvSpPr>
            <p:cNvPr id="5052" name="Google Shape;5052;p61"/>
            <p:cNvSpPr/>
            <p:nvPr/>
          </p:nvSpPr>
          <p:spPr>
            <a:xfrm>
              <a:off x="1836637" y="3059413"/>
              <a:ext cx="286152" cy="178534"/>
            </a:xfrm>
            <a:custGeom>
              <a:avLst/>
              <a:gdLst/>
              <a:ahLst/>
              <a:cxnLst/>
              <a:rect l="l" t="t" r="r" b="b"/>
              <a:pathLst>
                <a:path w="8990" h="5609" extrusionOk="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1"/>
            <p:cNvSpPr/>
            <p:nvPr/>
          </p:nvSpPr>
          <p:spPr>
            <a:xfrm>
              <a:off x="1917740" y="2891510"/>
              <a:ext cx="119394" cy="161474"/>
            </a:xfrm>
            <a:custGeom>
              <a:avLst/>
              <a:gdLst/>
              <a:ahLst/>
              <a:cxnLst/>
              <a:rect l="l" t="t" r="r" b="b"/>
              <a:pathLst>
                <a:path w="3751" h="5073" extrusionOk="0">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1"/>
            <p:cNvSpPr/>
            <p:nvPr/>
          </p:nvSpPr>
          <p:spPr>
            <a:xfrm>
              <a:off x="1960933" y="3027201"/>
              <a:ext cx="32244" cy="10249"/>
            </a:xfrm>
            <a:custGeom>
              <a:avLst/>
              <a:gdLst/>
              <a:ahLst/>
              <a:cxnLst/>
              <a:rect l="l" t="t" r="r" b="b"/>
              <a:pathLst>
                <a:path w="1013" h="322" extrusionOk="0">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1"/>
          <p:cNvGrpSpPr/>
          <p:nvPr/>
        </p:nvGrpSpPr>
        <p:grpSpPr>
          <a:xfrm>
            <a:off x="5528069" y="2880434"/>
            <a:ext cx="284088" cy="253135"/>
            <a:chOff x="1327676" y="2910480"/>
            <a:chExt cx="347934" cy="310024"/>
          </a:xfrm>
        </p:grpSpPr>
        <p:sp>
          <p:nvSpPr>
            <p:cNvPr id="5056" name="Google Shape;5056;p61"/>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1"/>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1"/>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1"/>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1"/>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61"/>
          <p:cNvGrpSpPr/>
          <p:nvPr/>
        </p:nvGrpSpPr>
        <p:grpSpPr>
          <a:xfrm>
            <a:off x="2031508" y="2450145"/>
            <a:ext cx="272806" cy="256566"/>
            <a:chOff x="849016" y="2903255"/>
            <a:chExt cx="356655" cy="335425"/>
          </a:xfrm>
        </p:grpSpPr>
        <p:sp>
          <p:nvSpPr>
            <p:cNvPr id="5062" name="Google Shape;5062;p61"/>
            <p:cNvSpPr/>
            <p:nvPr/>
          </p:nvSpPr>
          <p:spPr>
            <a:xfrm>
              <a:off x="849016" y="2903255"/>
              <a:ext cx="356655" cy="335425"/>
            </a:xfrm>
            <a:custGeom>
              <a:avLst/>
              <a:gdLst/>
              <a:ahLst/>
              <a:cxnLst/>
              <a:rect l="l" t="t" r="r" b="b"/>
              <a:pathLst>
                <a:path w="11205" h="10538" extrusionOk="0">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1"/>
            <p:cNvSpPr/>
            <p:nvPr/>
          </p:nvSpPr>
          <p:spPr>
            <a:xfrm>
              <a:off x="1137046" y="2932825"/>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1"/>
            <p:cNvSpPr/>
            <p:nvPr/>
          </p:nvSpPr>
          <p:spPr>
            <a:xfrm>
              <a:off x="1080579" y="2932825"/>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1"/>
            <p:cNvSpPr/>
            <p:nvPr/>
          </p:nvSpPr>
          <p:spPr>
            <a:xfrm>
              <a:off x="879350" y="2949122"/>
              <a:ext cx="187988" cy="10631"/>
            </a:xfrm>
            <a:custGeom>
              <a:avLst/>
              <a:gdLst/>
              <a:ahLst/>
              <a:cxnLst/>
              <a:rect l="l" t="t" r="r" b="b"/>
              <a:pathLst>
                <a:path w="5906" h="334" extrusionOk="0">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1"/>
            <p:cNvSpPr/>
            <p:nvPr/>
          </p:nvSpPr>
          <p:spPr>
            <a:xfrm>
              <a:off x="1137046" y="3050309"/>
              <a:ext cx="43607" cy="43607"/>
            </a:xfrm>
            <a:custGeom>
              <a:avLst/>
              <a:gdLst/>
              <a:ahLst/>
              <a:cxnLst/>
              <a:rect l="l" t="t" r="r" b="b"/>
              <a:pathLst>
                <a:path w="1370" h="1370" extrusionOk="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1"/>
            <p:cNvSpPr/>
            <p:nvPr/>
          </p:nvSpPr>
          <p:spPr>
            <a:xfrm>
              <a:off x="1080579" y="3050309"/>
              <a:ext cx="43607" cy="43607"/>
            </a:xfrm>
            <a:custGeom>
              <a:avLst/>
              <a:gdLst/>
              <a:ahLst/>
              <a:cxnLst/>
              <a:rect l="l" t="t" r="r" b="b"/>
              <a:pathLst>
                <a:path w="1370" h="1370" extrusionOk="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1"/>
            <p:cNvSpPr/>
            <p:nvPr/>
          </p:nvSpPr>
          <p:spPr>
            <a:xfrm>
              <a:off x="879350" y="3066988"/>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1"/>
            <p:cNvSpPr/>
            <p:nvPr/>
          </p:nvSpPr>
          <p:spPr>
            <a:xfrm>
              <a:off x="1137046" y="3167794"/>
              <a:ext cx="43607" cy="43607"/>
            </a:xfrm>
            <a:custGeom>
              <a:avLst/>
              <a:gdLst/>
              <a:ahLst/>
              <a:cxnLst/>
              <a:rect l="l" t="t" r="r" b="b"/>
              <a:pathLst>
                <a:path w="1370" h="1370" extrusionOk="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1"/>
            <p:cNvSpPr/>
            <p:nvPr/>
          </p:nvSpPr>
          <p:spPr>
            <a:xfrm>
              <a:off x="1080579" y="3167794"/>
              <a:ext cx="43607" cy="43607"/>
            </a:xfrm>
            <a:custGeom>
              <a:avLst/>
              <a:gdLst/>
              <a:ahLst/>
              <a:cxnLst/>
              <a:rect l="l" t="t" r="r" b="b"/>
              <a:pathLst>
                <a:path w="1370" h="1370" extrusionOk="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1"/>
            <p:cNvSpPr/>
            <p:nvPr/>
          </p:nvSpPr>
          <p:spPr>
            <a:xfrm>
              <a:off x="879350" y="3184473"/>
              <a:ext cx="187988" cy="10249"/>
            </a:xfrm>
            <a:custGeom>
              <a:avLst/>
              <a:gdLst/>
              <a:ahLst/>
              <a:cxnLst/>
              <a:rect l="l" t="t" r="r" b="b"/>
              <a:pathLst>
                <a:path w="5906" h="322" extrusionOk="0">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1"/>
            <p:cNvSpPr/>
            <p:nvPr/>
          </p:nvSpPr>
          <p:spPr>
            <a:xfrm>
              <a:off x="879350" y="3083285"/>
              <a:ext cx="25432" cy="10631"/>
            </a:xfrm>
            <a:custGeom>
              <a:avLst/>
              <a:gdLst/>
              <a:ahLst/>
              <a:cxnLst/>
              <a:rect l="l" t="t" r="r" b="b"/>
              <a:pathLst>
                <a:path w="799" h="334" extrusionOk="0">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1"/>
          <p:cNvGrpSpPr/>
          <p:nvPr/>
        </p:nvGrpSpPr>
        <p:grpSpPr>
          <a:xfrm>
            <a:off x="5966092" y="2869375"/>
            <a:ext cx="276876" cy="275253"/>
            <a:chOff x="4667216" y="2915382"/>
            <a:chExt cx="320273" cy="318395"/>
          </a:xfrm>
        </p:grpSpPr>
        <p:sp>
          <p:nvSpPr>
            <p:cNvPr id="5074" name="Google Shape;5074;p61"/>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1"/>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1"/>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1"/>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1"/>
          <p:cNvGrpSpPr/>
          <p:nvPr/>
        </p:nvGrpSpPr>
        <p:grpSpPr>
          <a:xfrm>
            <a:off x="1156543" y="2861831"/>
            <a:ext cx="271070" cy="290341"/>
            <a:chOff x="5170480" y="2934639"/>
            <a:chExt cx="261929" cy="280550"/>
          </a:xfrm>
        </p:grpSpPr>
        <p:sp>
          <p:nvSpPr>
            <p:cNvPr id="5079" name="Google Shape;5079;p61"/>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1"/>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1"/>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1"/>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1"/>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1"/>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1"/>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61"/>
          <p:cNvGrpSpPr/>
          <p:nvPr/>
        </p:nvGrpSpPr>
        <p:grpSpPr>
          <a:xfrm>
            <a:off x="3328350" y="2889014"/>
            <a:ext cx="294974" cy="235974"/>
            <a:chOff x="7500054" y="2934735"/>
            <a:chExt cx="350576" cy="280454"/>
          </a:xfrm>
        </p:grpSpPr>
        <p:sp>
          <p:nvSpPr>
            <p:cNvPr id="5087" name="Google Shape;5087;p61"/>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1"/>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1"/>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1"/>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1"/>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1"/>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1"/>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1"/>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1"/>
          <p:cNvGrpSpPr/>
          <p:nvPr/>
        </p:nvGrpSpPr>
        <p:grpSpPr>
          <a:xfrm>
            <a:off x="3790933" y="2863309"/>
            <a:ext cx="268460" cy="287384"/>
            <a:chOff x="7055134" y="2919170"/>
            <a:chExt cx="290321" cy="310820"/>
          </a:xfrm>
        </p:grpSpPr>
        <p:sp>
          <p:nvSpPr>
            <p:cNvPr id="5096" name="Google Shape;5096;p61"/>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1"/>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1"/>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1"/>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1"/>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1"/>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1"/>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1"/>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1"/>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1"/>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1"/>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1"/>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1"/>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1"/>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61"/>
          <p:cNvGrpSpPr/>
          <p:nvPr/>
        </p:nvGrpSpPr>
        <p:grpSpPr>
          <a:xfrm>
            <a:off x="2023383" y="2001578"/>
            <a:ext cx="289056" cy="270572"/>
            <a:chOff x="6577238" y="2457221"/>
            <a:chExt cx="332019" cy="310788"/>
          </a:xfrm>
        </p:grpSpPr>
        <p:sp>
          <p:nvSpPr>
            <p:cNvPr id="5111" name="Google Shape;5111;p61"/>
            <p:cNvSpPr/>
            <p:nvPr/>
          </p:nvSpPr>
          <p:spPr>
            <a:xfrm>
              <a:off x="6577238" y="2457221"/>
              <a:ext cx="332019" cy="310788"/>
            </a:xfrm>
            <a:custGeom>
              <a:avLst/>
              <a:gdLst/>
              <a:ahLst/>
              <a:cxnLst/>
              <a:rect l="l" t="t" r="r" b="b"/>
              <a:pathLst>
                <a:path w="10431" h="9764" extrusionOk="0">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1"/>
            <p:cNvSpPr/>
            <p:nvPr/>
          </p:nvSpPr>
          <p:spPr>
            <a:xfrm>
              <a:off x="6723529" y="2512542"/>
              <a:ext cx="38705" cy="39055"/>
            </a:xfrm>
            <a:custGeom>
              <a:avLst/>
              <a:gdLst/>
              <a:ahLst/>
              <a:cxnLst/>
              <a:rect l="l" t="t" r="r" b="b"/>
              <a:pathLst>
                <a:path w="1216" h="1227" extrusionOk="0">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1"/>
            <p:cNvSpPr/>
            <p:nvPr/>
          </p:nvSpPr>
          <p:spPr>
            <a:xfrm>
              <a:off x="6662893" y="2597050"/>
              <a:ext cx="169813" cy="108031"/>
            </a:xfrm>
            <a:custGeom>
              <a:avLst/>
              <a:gdLst/>
              <a:ahLst/>
              <a:cxnLst/>
              <a:rect l="l" t="t" r="r" b="b"/>
              <a:pathLst>
                <a:path w="5335" h="3394" extrusionOk="0">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1"/>
            <p:cNvSpPr/>
            <p:nvPr/>
          </p:nvSpPr>
          <p:spPr>
            <a:xfrm>
              <a:off x="6639402" y="2589188"/>
              <a:ext cx="32244" cy="31384"/>
            </a:xfrm>
            <a:custGeom>
              <a:avLst/>
              <a:gdLst/>
              <a:ahLst/>
              <a:cxnLst/>
              <a:rect l="l" t="t" r="r" b="b"/>
              <a:pathLst>
                <a:path w="1013" h="986" extrusionOk="0">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1"/>
            <p:cNvSpPr/>
            <p:nvPr/>
          </p:nvSpPr>
          <p:spPr>
            <a:xfrm>
              <a:off x="6820547" y="2673315"/>
              <a:ext cx="32244" cy="31034"/>
            </a:xfrm>
            <a:custGeom>
              <a:avLst/>
              <a:gdLst/>
              <a:ahLst/>
              <a:cxnLst/>
              <a:rect l="l" t="t" r="r" b="b"/>
              <a:pathLst>
                <a:path w="1013" h="975" extrusionOk="0">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1"/>
            <p:cNvSpPr/>
            <p:nvPr/>
          </p:nvSpPr>
          <p:spPr>
            <a:xfrm>
              <a:off x="6730341" y="2603607"/>
              <a:ext cx="32244" cy="31384"/>
            </a:xfrm>
            <a:custGeom>
              <a:avLst/>
              <a:gdLst/>
              <a:ahLst/>
              <a:cxnLst/>
              <a:rect l="l" t="t" r="r" b="b"/>
              <a:pathLst>
                <a:path w="1013" h="986" extrusionOk="0">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1"/>
          <p:cNvGrpSpPr/>
          <p:nvPr/>
        </p:nvGrpSpPr>
        <p:grpSpPr>
          <a:xfrm>
            <a:off x="2466723" y="2483728"/>
            <a:ext cx="289040" cy="189400"/>
            <a:chOff x="3207778" y="2474632"/>
            <a:chExt cx="419933" cy="275170"/>
          </a:xfrm>
        </p:grpSpPr>
        <p:sp>
          <p:nvSpPr>
            <p:cNvPr id="5118" name="Google Shape;5118;p61"/>
            <p:cNvSpPr/>
            <p:nvPr/>
          </p:nvSpPr>
          <p:spPr>
            <a:xfrm>
              <a:off x="3207778" y="2474632"/>
              <a:ext cx="419933" cy="275170"/>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1"/>
            <p:cNvSpPr/>
            <p:nvPr/>
          </p:nvSpPr>
          <p:spPr>
            <a:xfrm>
              <a:off x="3449559" y="2493985"/>
              <a:ext cx="46663" cy="98546"/>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1"/>
            <p:cNvSpPr/>
            <p:nvPr/>
          </p:nvSpPr>
          <p:spPr>
            <a:xfrm>
              <a:off x="3247566" y="2507226"/>
              <a:ext cx="51565" cy="71681"/>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1"/>
            <p:cNvSpPr/>
            <p:nvPr/>
          </p:nvSpPr>
          <p:spPr>
            <a:xfrm>
              <a:off x="3312754" y="2507990"/>
              <a:ext cx="45135" cy="71299"/>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1"/>
            <p:cNvSpPr/>
            <p:nvPr/>
          </p:nvSpPr>
          <p:spPr>
            <a:xfrm>
              <a:off x="3372626" y="2507194"/>
              <a:ext cx="65602" cy="71395"/>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1"/>
            <p:cNvSpPr/>
            <p:nvPr/>
          </p:nvSpPr>
          <p:spPr>
            <a:xfrm>
              <a:off x="3247566" y="2632286"/>
              <a:ext cx="97432" cy="1254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1"/>
            <p:cNvSpPr/>
            <p:nvPr/>
          </p:nvSpPr>
          <p:spPr>
            <a:xfrm>
              <a:off x="3371862" y="2632286"/>
              <a:ext cx="124360" cy="1254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61"/>
            <p:cNvSpPr/>
            <p:nvPr/>
          </p:nvSpPr>
          <p:spPr>
            <a:xfrm>
              <a:off x="3247566" y="2665262"/>
              <a:ext cx="51565" cy="1215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1"/>
            <p:cNvSpPr/>
            <p:nvPr/>
          </p:nvSpPr>
          <p:spPr>
            <a:xfrm>
              <a:off x="3247566" y="2697856"/>
              <a:ext cx="97432" cy="1215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1"/>
            <p:cNvSpPr/>
            <p:nvPr/>
          </p:nvSpPr>
          <p:spPr>
            <a:xfrm>
              <a:off x="3312754" y="2665262"/>
              <a:ext cx="32244" cy="1215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1"/>
            <p:cNvSpPr/>
            <p:nvPr/>
          </p:nvSpPr>
          <p:spPr>
            <a:xfrm>
              <a:off x="3371862" y="2665262"/>
              <a:ext cx="58408" cy="1215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1"/>
            <p:cNvSpPr/>
            <p:nvPr/>
          </p:nvSpPr>
          <p:spPr>
            <a:xfrm>
              <a:off x="3444625" y="2665262"/>
              <a:ext cx="51596" cy="1215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1"/>
            <p:cNvSpPr/>
            <p:nvPr/>
          </p:nvSpPr>
          <p:spPr>
            <a:xfrm>
              <a:off x="3371862" y="2697856"/>
              <a:ext cx="84922" cy="1215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1"/>
            <p:cNvSpPr/>
            <p:nvPr/>
          </p:nvSpPr>
          <p:spPr>
            <a:xfrm>
              <a:off x="3470408" y="2697856"/>
              <a:ext cx="25814" cy="1215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1"/>
          <p:cNvGrpSpPr/>
          <p:nvPr/>
        </p:nvGrpSpPr>
        <p:grpSpPr>
          <a:xfrm>
            <a:off x="2894692" y="2003395"/>
            <a:ext cx="286829" cy="266939"/>
            <a:chOff x="6099375" y="2456075"/>
            <a:chExt cx="337684" cy="314194"/>
          </a:xfrm>
        </p:grpSpPr>
        <p:sp>
          <p:nvSpPr>
            <p:cNvPr id="5133" name="Google Shape;5133;p61"/>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1"/>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1"/>
          <p:cNvGrpSpPr/>
          <p:nvPr/>
        </p:nvGrpSpPr>
        <p:grpSpPr>
          <a:xfrm>
            <a:off x="1172487" y="2468843"/>
            <a:ext cx="239183" cy="219170"/>
            <a:chOff x="2312623" y="2468584"/>
            <a:chExt cx="312698" cy="286534"/>
          </a:xfrm>
        </p:grpSpPr>
        <p:sp>
          <p:nvSpPr>
            <p:cNvPr id="5136" name="Google Shape;5136;p61"/>
            <p:cNvSpPr/>
            <p:nvPr/>
          </p:nvSpPr>
          <p:spPr>
            <a:xfrm>
              <a:off x="2416866" y="2706195"/>
              <a:ext cx="34122" cy="34154"/>
            </a:xfrm>
            <a:custGeom>
              <a:avLst/>
              <a:gdLst/>
              <a:ahLst/>
              <a:cxnLst/>
              <a:rect l="l" t="t" r="r" b="b"/>
              <a:pathLst>
                <a:path w="1072" h="1073" extrusionOk="0">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1"/>
            <p:cNvSpPr/>
            <p:nvPr/>
          </p:nvSpPr>
          <p:spPr>
            <a:xfrm>
              <a:off x="2527126" y="2706195"/>
              <a:ext cx="34536" cy="34154"/>
            </a:xfrm>
            <a:custGeom>
              <a:avLst/>
              <a:gdLst/>
              <a:ahLst/>
              <a:cxnLst/>
              <a:rect l="l" t="t" r="r" b="b"/>
              <a:pathLst>
                <a:path w="1085" h="1073" extrusionOk="0">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1"/>
            <p:cNvSpPr/>
            <p:nvPr/>
          </p:nvSpPr>
          <p:spPr>
            <a:xfrm>
              <a:off x="2312623" y="2468584"/>
              <a:ext cx="312698" cy="286534"/>
            </a:xfrm>
            <a:custGeom>
              <a:avLst/>
              <a:gdLst/>
              <a:ahLst/>
              <a:cxnLst/>
              <a:rect l="l" t="t" r="r" b="b"/>
              <a:pathLst>
                <a:path w="9824" h="9002" extrusionOk="0">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61"/>
          <p:cNvGrpSpPr/>
          <p:nvPr/>
        </p:nvGrpSpPr>
        <p:grpSpPr>
          <a:xfrm>
            <a:off x="3777706" y="2432113"/>
            <a:ext cx="294914" cy="292630"/>
            <a:chOff x="5618805" y="2440924"/>
            <a:chExt cx="345292" cy="342618"/>
          </a:xfrm>
        </p:grpSpPr>
        <p:sp>
          <p:nvSpPr>
            <p:cNvPr id="5140" name="Google Shape;5140;p61"/>
            <p:cNvSpPr/>
            <p:nvPr/>
          </p:nvSpPr>
          <p:spPr>
            <a:xfrm>
              <a:off x="5742751" y="2440924"/>
              <a:ext cx="221346" cy="222110"/>
            </a:xfrm>
            <a:custGeom>
              <a:avLst/>
              <a:gdLst/>
              <a:ahLst/>
              <a:cxnLst/>
              <a:rect l="l" t="t" r="r" b="b"/>
              <a:pathLst>
                <a:path w="6954" h="6978" extrusionOk="0">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61"/>
            <p:cNvSpPr/>
            <p:nvPr/>
          </p:nvSpPr>
          <p:spPr>
            <a:xfrm>
              <a:off x="5810581" y="2523905"/>
              <a:ext cx="11395" cy="11395"/>
            </a:xfrm>
            <a:custGeom>
              <a:avLst/>
              <a:gdLst/>
              <a:ahLst/>
              <a:cxnLst/>
              <a:rect l="l" t="t" r="r" b="b"/>
              <a:pathLst>
                <a:path w="358" h="358" extrusionOk="0">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1"/>
            <p:cNvSpPr/>
            <p:nvPr/>
          </p:nvSpPr>
          <p:spPr>
            <a:xfrm>
              <a:off x="5884490" y="2523905"/>
              <a:ext cx="11395" cy="11395"/>
            </a:xfrm>
            <a:custGeom>
              <a:avLst/>
              <a:gdLst/>
              <a:ahLst/>
              <a:cxnLst/>
              <a:rect l="l" t="t" r="r" b="b"/>
              <a:pathLst>
                <a:path w="358" h="358" extrusionOk="0">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1"/>
            <p:cNvSpPr/>
            <p:nvPr/>
          </p:nvSpPr>
          <p:spPr>
            <a:xfrm>
              <a:off x="5847727" y="2523905"/>
              <a:ext cx="11395" cy="11395"/>
            </a:xfrm>
            <a:custGeom>
              <a:avLst/>
              <a:gdLst/>
              <a:ahLst/>
              <a:cxnLst/>
              <a:rect l="l" t="t" r="r" b="b"/>
              <a:pathLst>
                <a:path w="358" h="358" extrusionOk="0">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1"/>
            <p:cNvSpPr/>
            <p:nvPr/>
          </p:nvSpPr>
          <p:spPr>
            <a:xfrm>
              <a:off x="5618805" y="2516616"/>
              <a:ext cx="270269" cy="266926"/>
            </a:xfrm>
            <a:custGeom>
              <a:avLst/>
              <a:gdLst/>
              <a:ahLst/>
              <a:cxnLst/>
              <a:rect l="l" t="t" r="r" b="b"/>
              <a:pathLst>
                <a:path w="8491" h="8386" extrusionOk="0">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61"/>
          <p:cNvGrpSpPr/>
          <p:nvPr/>
        </p:nvGrpSpPr>
        <p:grpSpPr>
          <a:xfrm>
            <a:off x="6391114" y="2010176"/>
            <a:ext cx="289045" cy="253377"/>
            <a:chOff x="4653179" y="2446590"/>
            <a:chExt cx="377886" cy="331255"/>
          </a:xfrm>
        </p:grpSpPr>
        <p:sp>
          <p:nvSpPr>
            <p:cNvPr id="5146" name="Google Shape;5146;p61"/>
            <p:cNvSpPr/>
            <p:nvPr/>
          </p:nvSpPr>
          <p:spPr>
            <a:xfrm>
              <a:off x="4767639" y="2584541"/>
              <a:ext cx="145941" cy="109177"/>
            </a:xfrm>
            <a:custGeom>
              <a:avLst/>
              <a:gdLst/>
              <a:ahLst/>
              <a:cxnLst/>
              <a:rect l="l" t="t" r="r" b="b"/>
              <a:pathLst>
                <a:path w="4585" h="3430" extrusionOk="0">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1"/>
            <p:cNvSpPr/>
            <p:nvPr/>
          </p:nvSpPr>
          <p:spPr>
            <a:xfrm>
              <a:off x="4794918" y="2446590"/>
              <a:ext cx="96286" cy="53856"/>
            </a:xfrm>
            <a:custGeom>
              <a:avLst/>
              <a:gdLst/>
              <a:ahLst/>
              <a:cxnLst/>
              <a:rect l="l" t="t" r="r" b="b"/>
              <a:pathLst>
                <a:path w="3025" h="1692" extrusionOk="0">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1"/>
            <p:cNvSpPr/>
            <p:nvPr/>
          </p:nvSpPr>
          <p:spPr>
            <a:xfrm>
              <a:off x="4816530" y="2465179"/>
              <a:ext cx="53856" cy="32244"/>
            </a:xfrm>
            <a:custGeom>
              <a:avLst/>
              <a:gdLst/>
              <a:ahLst/>
              <a:cxnLst/>
              <a:rect l="l" t="t" r="r" b="b"/>
              <a:pathLst>
                <a:path w="1692" h="1013" extrusionOk="0">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1"/>
            <p:cNvSpPr/>
            <p:nvPr/>
          </p:nvSpPr>
          <p:spPr>
            <a:xfrm>
              <a:off x="4653179" y="2522409"/>
              <a:ext cx="377886" cy="255436"/>
            </a:xfrm>
            <a:custGeom>
              <a:avLst/>
              <a:gdLst/>
              <a:ahLst/>
              <a:cxnLst/>
              <a:rect l="l" t="t" r="r" b="b"/>
              <a:pathLst>
                <a:path w="11872" h="8025" extrusionOk="0">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1"/>
          <p:cNvGrpSpPr/>
          <p:nvPr/>
        </p:nvGrpSpPr>
        <p:grpSpPr>
          <a:xfrm>
            <a:off x="6417053" y="2863441"/>
            <a:ext cx="237165" cy="287120"/>
            <a:chOff x="5184517" y="2459481"/>
            <a:chExt cx="252062" cy="305122"/>
          </a:xfrm>
        </p:grpSpPr>
        <p:sp>
          <p:nvSpPr>
            <p:cNvPr id="5151" name="Google Shape;5151;p61"/>
            <p:cNvSpPr/>
            <p:nvPr/>
          </p:nvSpPr>
          <p:spPr>
            <a:xfrm>
              <a:off x="5383486" y="2674747"/>
              <a:ext cx="13273" cy="13305"/>
            </a:xfrm>
            <a:custGeom>
              <a:avLst/>
              <a:gdLst/>
              <a:ahLst/>
              <a:cxnLst/>
              <a:rect l="l" t="t" r="r" b="b"/>
              <a:pathLst>
                <a:path w="417" h="418" extrusionOk="0">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1"/>
            <p:cNvSpPr/>
            <p:nvPr/>
          </p:nvSpPr>
          <p:spPr>
            <a:xfrm>
              <a:off x="5350128" y="2724402"/>
              <a:ext cx="11395" cy="11395"/>
            </a:xfrm>
            <a:custGeom>
              <a:avLst/>
              <a:gdLst/>
              <a:ahLst/>
              <a:cxnLst/>
              <a:rect l="l" t="t" r="r" b="b"/>
              <a:pathLst>
                <a:path w="358" h="358" extrusionOk="0">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1"/>
            <p:cNvSpPr/>
            <p:nvPr/>
          </p:nvSpPr>
          <p:spPr>
            <a:xfrm>
              <a:off x="5254638" y="2666376"/>
              <a:ext cx="11395" cy="11427"/>
            </a:xfrm>
            <a:custGeom>
              <a:avLst/>
              <a:gdLst/>
              <a:ahLst/>
              <a:cxnLst/>
              <a:rect l="l" t="t" r="r" b="b"/>
              <a:pathLst>
                <a:path w="358" h="359" extrusionOk="0">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1"/>
            <p:cNvSpPr/>
            <p:nvPr/>
          </p:nvSpPr>
          <p:spPr>
            <a:xfrm>
              <a:off x="5273959" y="2724402"/>
              <a:ext cx="11395" cy="11395"/>
            </a:xfrm>
            <a:custGeom>
              <a:avLst/>
              <a:gdLst/>
              <a:ahLst/>
              <a:cxnLst/>
              <a:rect l="l" t="t" r="r" b="b"/>
              <a:pathLst>
                <a:path w="358" h="358" extrusionOk="0">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1"/>
            <p:cNvSpPr/>
            <p:nvPr/>
          </p:nvSpPr>
          <p:spPr>
            <a:xfrm>
              <a:off x="5308049" y="2678917"/>
              <a:ext cx="14451" cy="14037"/>
            </a:xfrm>
            <a:custGeom>
              <a:avLst/>
              <a:gdLst/>
              <a:ahLst/>
              <a:cxnLst/>
              <a:rect l="l" t="t" r="r" b="b"/>
              <a:pathLst>
                <a:path w="454" h="441" extrusionOk="0">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1"/>
            <p:cNvSpPr/>
            <p:nvPr/>
          </p:nvSpPr>
          <p:spPr>
            <a:xfrm>
              <a:off x="5184517" y="2459481"/>
              <a:ext cx="252062" cy="305122"/>
            </a:xfrm>
            <a:custGeom>
              <a:avLst/>
              <a:gdLst/>
              <a:ahLst/>
              <a:cxnLst/>
              <a:rect l="l" t="t" r="r" b="b"/>
              <a:pathLst>
                <a:path w="7919" h="9586" extrusionOk="0">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1"/>
          <p:cNvGrpSpPr/>
          <p:nvPr/>
        </p:nvGrpSpPr>
        <p:grpSpPr>
          <a:xfrm>
            <a:off x="8160502" y="1992025"/>
            <a:ext cx="244984" cy="289678"/>
            <a:chOff x="8065100" y="2000174"/>
            <a:chExt cx="255086" cy="301685"/>
          </a:xfrm>
        </p:grpSpPr>
        <p:sp>
          <p:nvSpPr>
            <p:cNvPr id="5158" name="Google Shape;5158;p61"/>
            <p:cNvSpPr/>
            <p:nvPr/>
          </p:nvSpPr>
          <p:spPr>
            <a:xfrm>
              <a:off x="8085185" y="2151016"/>
              <a:ext cx="65220" cy="150842"/>
            </a:xfrm>
            <a:custGeom>
              <a:avLst/>
              <a:gdLst/>
              <a:ahLst/>
              <a:cxnLst/>
              <a:rect l="l" t="t" r="r" b="b"/>
              <a:pathLst>
                <a:path w="2049" h="4739" extrusionOk="0">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1"/>
            <p:cNvSpPr/>
            <p:nvPr/>
          </p:nvSpPr>
          <p:spPr>
            <a:xfrm>
              <a:off x="8161004" y="2151016"/>
              <a:ext cx="65188" cy="150842"/>
            </a:xfrm>
            <a:custGeom>
              <a:avLst/>
              <a:gdLst/>
              <a:ahLst/>
              <a:cxnLst/>
              <a:rect l="l" t="t" r="r" b="b"/>
              <a:pathLst>
                <a:path w="2048" h="4739" extrusionOk="0">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1"/>
            <p:cNvSpPr/>
            <p:nvPr/>
          </p:nvSpPr>
          <p:spPr>
            <a:xfrm>
              <a:off x="8236791" y="2151016"/>
              <a:ext cx="65220" cy="150842"/>
            </a:xfrm>
            <a:custGeom>
              <a:avLst/>
              <a:gdLst/>
              <a:ahLst/>
              <a:cxnLst/>
              <a:rect l="l" t="t" r="r" b="b"/>
              <a:pathLst>
                <a:path w="2049" h="4739" extrusionOk="0">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1"/>
            <p:cNvSpPr/>
            <p:nvPr/>
          </p:nvSpPr>
          <p:spPr>
            <a:xfrm>
              <a:off x="8065100" y="2000174"/>
              <a:ext cx="255086" cy="178916"/>
            </a:xfrm>
            <a:custGeom>
              <a:avLst/>
              <a:gdLst/>
              <a:ahLst/>
              <a:cxnLst/>
              <a:rect l="l" t="t" r="r" b="b"/>
              <a:pathLst>
                <a:path w="8014" h="5621" extrusionOk="0">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61"/>
          <p:cNvGrpSpPr/>
          <p:nvPr/>
        </p:nvGrpSpPr>
        <p:grpSpPr>
          <a:xfrm>
            <a:off x="6443509" y="2430715"/>
            <a:ext cx="184253" cy="295426"/>
            <a:chOff x="5211031" y="1969108"/>
            <a:chExt cx="226661" cy="363467"/>
          </a:xfrm>
        </p:grpSpPr>
        <p:sp>
          <p:nvSpPr>
            <p:cNvPr id="5163" name="Google Shape;5163;p61"/>
            <p:cNvSpPr/>
            <p:nvPr/>
          </p:nvSpPr>
          <p:spPr>
            <a:xfrm>
              <a:off x="5211031" y="1969108"/>
              <a:ext cx="226661" cy="363467"/>
            </a:xfrm>
            <a:custGeom>
              <a:avLst/>
              <a:gdLst/>
              <a:ahLst/>
              <a:cxnLst/>
              <a:rect l="l" t="t" r="r" b="b"/>
              <a:pathLst>
                <a:path w="7121" h="11419" extrusionOk="0">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1"/>
            <p:cNvSpPr/>
            <p:nvPr/>
          </p:nvSpPr>
          <p:spPr>
            <a:xfrm>
              <a:off x="5250468" y="2060046"/>
              <a:ext cx="147819" cy="107649"/>
            </a:xfrm>
            <a:custGeom>
              <a:avLst/>
              <a:gdLst/>
              <a:ahLst/>
              <a:cxnLst/>
              <a:rect l="l" t="t" r="r" b="b"/>
              <a:pathLst>
                <a:path w="4644" h="3382" extrusionOk="0">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1"/>
          <p:cNvGrpSpPr/>
          <p:nvPr/>
        </p:nvGrpSpPr>
        <p:grpSpPr>
          <a:xfrm>
            <a:off x="5528061" y="1997473"/>
            <a:ext cx="284105" cy="278782"/>
            <a:chOff x="1329585" y="1989925"/>
            <a:chExt cx="341472" cy="335074"/>
          </a:xfrm>
        </p:grpSpPr>
        <p:sp>
          <p:nvSpPr>
            <p:cNvPr id="5166" name="Google Shape;5166;p61"/>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1"/>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1"/>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61"/>
          <p:cNvGrpSpPr/>
          <p:nvPr/>
        </p:nvGrpSpPr>
        <p:grpSpPr>
          <a:xfrm>
            <a:off x="2890630" y="2891769"/>
            <a:ext cx="294954" cy="230465"/>
            <a:chOff x="5626763" y="2013829"/>
            <a:chExt cx="351722" cy="274788"/>
          </a:xfrm>
        </p:grpSpPr>
        <p:sp>
          <p:nvSpPr>
            <p:cNvPr id="5170" name="Google Shape;5170;p61"/>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1"/>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1"/>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1"/>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1"/>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1"/>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1"/>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1"/>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1"/>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1"/>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61"/>
          <p:cNvGrpSpPr/>
          <p:nvPr/>
        </p:nvGrpSpPr>
        <p:grpSpPr>
          <a:xfrm>
            <a:off x="7264592" y="2014852"/>
            <a:ext cx="288064" cy="244024"/>
            <a:chOff x="2770052" y="2009628"/>
            <a:chExt cx="327085" cy="277080"/>
          </a:xfrm>
        </p:grpSpPr>
        <p:sp>
          <p:nvSpPr>
            <p:cNvPr id="5181" name="Google Shape;5181;p61"/>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1"/>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3" name="Google Shape;5183;p61"/>
          <p:cNvSpPr/>
          <p:nvPr/>
        </p:nvSpPr>
        <p:spPr>
          <a:xfrm>
            <a:off x="4214064" y="2877092"/>
            <a:ext cx="284086" cy="259819"/>
          </a:xfrm>
          <a:custGeom>
            <a:avLst/>
            <a:gdLst/>
            <a:ahLst/>
            <a:cxnLst/>
            <a:rect l="l" t="t" r="r" b="b"/>
            <a:pathLst>
              <a:path w="11133" h="10182" extrusionOk="0">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61"/>
          <p:cNvGrpSpPr/>
          <p:nvPr/>
        </p:nvGrpSpPr>
        <p:grpSpPr>
          <a:xfrm>
            <a:off x="712415" y="2866723"/>
            <a:ext cx="280894" cy="280556"/>
            <a:chOff x="4674791" y="1977447"/>
            <a:chExt cx="344528" cy="344114"/>
          </a:xfrm>
        </p:grpSpPr>
        <p:sp>
          <p:nvSpPr>
            <p:cNvPr id="5185" name="Google Shape;5185;p61"/>
            <p:cNvSpPr/>
            <p:nvPr/>
          </p:nvSpPr>
          <p:spPr>
            <a:xfrm>
              <a:off x="4696022" y="1996768"/>
              <a:ext cx="29570" cy="29220"/>
            </a:xfrm>
            <a:custGeom>
              <a:avLst/>
              <a:gdLst/>
              <a:ahLst/>
              <a:cxnLst/>
              <a:rect l="l" t="t" r="r" b="b"/>
              <a:pathLst>
                <a:path w="929" h="918" extrusionOk="0">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1"/>
            <p:cNvSpPr/>
            <p:nvPr/>
          </p:nvSpPr>
          <p:spPr>
            <a:xfrm>
              <a:off x="4733899" y="1996768"/>
              <a:ext cx="29602" cy="29220"/>
            </a:xfrm>
            <a:custGeom>
              <a:avLst/>
              <a:gdLst/>
              <a:ahLst/>
              <a:cxnLst/>
              <a:rect l="l" t="t" r="r" b="b"/>
              <a:pathLst>
                <a:path w="930" h="918" extrusionOk="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1"/>
            <p:cNvSpPr/>
            <p:nvPr/>
          </p:nvSpPr>
          <p:spPr>
            <a:xfrm>
              <a:off x="4771809" y="1996768"/>
              <a:ext cx="29602" cy="29220"/>
            </a:xfrm>
            <a:custGeom>
              <a:avLst/>
              <a:gdLst/>
              <a:ahLst/>
              <a:cxnLst/>
              <a:rect l="l" t="t" r="r" b="b"/>
              <a:pathLst>
                <a:path w="930" h="918" extrusionOk="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1"/>
            <p:cNvSpPr/>
            <p:nvPr/>
          </p:nvSpPr>
          <p:spPr>
            <a:xfrm>
              <a:off x="4674791" y="1977447"/>
              <a:ext cx="344528" cy="344114"/>
            </a:xfrm>
            <a:custGeom>
              <a:avLst/>
              <a:gdLst/>
              <a:ahLst/>
              <a:cxnLst/>
              <a:rect l="l" t="t" r="r" b="b"/>
              <a:pathLst>
                <a:path w="10824" h="10811" extrusionOk="0">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1"/>
            <p:cNvSpPr/>
            <p:nvPr/>
          </p:nvSpPr>
          <p:spPr>
            <a:xfrm>
              <a:off x="4696022" y="2073160"/>
              <a:ext cx="13655" cy="27469"/>
            </a:xfrm>
            <a:custGeom>
              <a:avLst/>
              <a:gdLst/>
              <a:ahLst/>
              <a:cxnLst/>
              <a:rect l="l" t="t" r="r" b="b"/>
              <a:pathLst>
                <a:path w="429" h="863" extrusionOk="0">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1"/>
            <p:cNvSpPr/>
            <p:nvPr/>
          </p:nvSpPr>
          <p:spPr>
            <a:xfrm>
              <a:off x="4711173" y="2279419"/>
              <a:ext cx="28456" cy="10695"/>
            </a:xfrm>
            <a:custGeom>
              <a:avLst/>
              <a:gdLst/>
              <a:ahLst/>
              <a:cxnLst/>
              <a:rect l="l" t="t" r="r" b="b"/>
              <a:pathLst>
                <a:path w="894" h="336" extrusionOk="0">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1"/>
            <p:cNvSpPr/>
            <p:nvPr/>
          </p:nvSpPr>
          <p:spPr>
            <a:xfrm>
              <a:off x="4714197" y="2064216"/>
              <a:ext cx="28456" cy="10631"/>
            </a:xfrm>
            <a:custGeom>
              <a:avLst/>
              <a:gdLst/>
              <a:ahLst/>
              <a:cxnLst/>
              <a:rect l="l" t="t" r="r" b="b"/>
              <a:pathLst>
                <a:path w="894" h="334" extrusionOk="0">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1"/>
            <p:cNvSpPr/>
            <p:nvPr/>
          </p:nvSpPr>
          <p:spPr>
            <a:xfrm>
              <a:off x="4747173" y="2279482"/>
              <a:ext cx="28456" cy="10631"/>
            </a:xfrm>
            <a:custGeom>
              <a:avLst/>
              <a:gdLst/>
              <a:ahLst/>
              <a:cxnLst/>
              <a:rect l="l" t="t" r="r" b="b"/>
              <a:pathLst>
                <a:path w="894" h="334" extrusionOk="0">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1"/>
            <p:cNvSpPr/>
            <p:nvPr/>
          </p:nvSpPr>
          <p:spPr>
            <a:xfrm>
              <a:off x="4750196" y="2064216"/>
              <a:ext cx="28456" cy="10631"/>
            </a:xfrm>
            <a:custGeom>
              <a:avLst/>
              <a:gdLst/>
              <a:ahLst/>
              <a:cxnLst/>
              <a:rect l="l" t="t" r="r" b="b"/>
              <a:pathLst>
                <a:path w="894" h="334" extrusionOk="0">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1"/>
            <p:cNvSpPr/>
            <p:nvPr/>
          </p:nvSpPr>
          <p:spPr>
            <a:xfrm>
              <a:off x="4696022" y="2107791"/>
              <a:ext cx="10631" cy="28838"/>
            </a:xfrm>
            <a:custGeom>
              <a:avLst/>
              <a:gdLst/>
              <a:ahLst/>
              <a:cxnLst/>
              <a:rect l="l" t="t" r="r" b="b"/>
              <a:pathLst>
                <a:path w="334" h="906" extrusionOk="0">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1"/>
            <p:cNvSpPr/>
            <p:nvPr/>
          </p:nvSpPr>
          <p:spPr>
            <a:xfrm>
              <a:off x="4695640" y="2251058"/>
              <a:ext cx="12541" cy="28074"/>
            </a:xfrm>
            <a:custGeom>
              <a:avLst/>
              <a:gdLst/>
              <a:ahLst/>
              <a:cxnLst/>
              <a:rect l="l" t="t" r="r" b="b"/>
              <a:pathLst>
                <a:path w="394" h="882" extrusionOk="0">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1"/>
            <p:cNvSpPr/>
            <p:nvPr/>
          </p:nvSpPr>
          <p:spPr>
            <a:xfrm>
              <a:off x="4782790" y="2279482"/>
              <a:ext cx="28456" cy="10631"/>
            </a:xfrm>
            <a:custGeom>
              <a:avLst/>
              <a:gdLst/>
              <a:ahLst/>
              <a:cxnLst/>
              <a:rect l="l" t="t" r="r" b="b"/>
              <a:pathLst>
                <a:path w="894" h="334" extrusionOk="0">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1"/>
            <p:cNvSpPr/>
            <p:nvPr/>
          </p:nvSpPr>
          <p:spPr>
            <a:xfrm>
              <a:off x="4696022" y="2143409"/>
              <a:ext cx="10631" cy="28456"/>
            </a:xfrm>
            <a:custGeom>
              <a:avLst/>
              <a:gdLst/>
              <a:ahLst/>
              <a:cxnLst/>
              <a:rect l="l" t="t" r="r" b="b"/>
              <a:pathLst>
                <a:path w="334" h="894" extrusionOk="0">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1"/>
            <p:cNvSpPr/>
            <p:nvPr/>
          </p:nvSpPr>
          <p:spPr>
            <a:xfrm>
              <a:off x="4696022" y="2215440"/>
              <a:ext cx="10631" cy="28074"/>
            </a:xfrm>
            <a:custGeom>
              <a:avLst/>
              <a:gdLst/>
              <a:ahLst/>
              <a:cxnLst/>
              <a:rect l="l" t="t" r="r" b="b"/>
              <a:pathLst>
                <a:path w="334" h="882" extrusionOk="0">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1"/>
            <p:cNvSpPr/>
            <p:nvPr/>
          </p:nvSpPr>
          <p:spPr>
            <a:xfrm>
              <a:off x="4696022" y="2179441"/>
              <a:ext cx="10631" cy="28424"/>
            </a:xfrm>
            <a:custGeom>
              <a:avLst/>
              <a:gdLst/>
              <a:ahLst/>
              <a:cxnLst/>
              <a:rect l="l" t="t" r="r" b="b"/>
              <a:pathLst>
                <a:path w="334" h="893" extrusionOk="0">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1"/>
            <p:cNvSpPr/>
            <p:nvPr/>
          </p:nvSpPr>
          <p:spPr>
            <a:xfrm>
              <a:off x="4854790" y="2146847"/>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1"/>
            <p:cNvSpPr/>
            <p:nvPr/>
          </p:nvSpPr>
          <p:spPr>
            <a:xfrm>
              <a:off x="4854790" y="2110847"/>
              <a:ext cx="10281" cy="28424"/>
            </a:xfrm>
            <a:custGeom>
              <a:avLst/>
              <a:gdLst/>
              <a:ahLst/>
              <a:cxnLst/>
              <a:rect l="l" t="t" r="r" b="b"/>
              <a:pathLst>
                <a:path w="323" h="893" extrusionOk="0">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1"/>
            <p:cNvSpPr/>
            <p:nvPr/>
          </p:nvSpPr>
          <p:spPr>
            <a:xfrm>
              <a:off x="4854790" y="2182846"/>
              <a:ext cx="10281" cy="28456"/>
            </a:xfrm>
            <a:custGeom>
              <a:avLst/>
              <a:gdLst/>
              <a:ahLst/>
              <a:cxnLst/>
              <a:rect l="l" t="t" r="r" b="b"/>
              <a:pathLst>
                <a:path w="323" h="894" extrusionOk="0">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1"/>
            <p:cNvSpPr/>
            <p:nvPr/>
          </p:nvSpPr>
          <p:spPr>
            <a:xfrm>
              <a:off x="4852912" y="2075738"/>
              <a:ext cx="12159" cy="27915"/>
            </a:xfrm>
            <a:custGeom>
              <a:avLst/>
              <a:gdLst/>
              <a:ahLst/>
              <a:cxnLst/>
              <a:rect l="l" t="t" r="r" b="b"/>
              <a:pathLst>
                <a:path w="382" h="877" extrusionOk="0">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1"/>
            <p:cNvSpPr/>
            <p:nvPr/>
          </p:nvSpPr>
          <p:spPr>
            <a:xfrm>
              <a:off x="4854790" y="2218464"/>
              <a:ext cx="10281" cy="28456"/>
            </a:xfrm>
            <a:custGeom>
              <a:avLst/>
              <a:gdLst/>
              <a:ahLst/>
              <a:cxnLst/>
              <a:rect l="l" t="t" r="r" b="b"/>
              <a:pathLst>
                <a:path w="323" h="894" extrusionOk="0">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1"/>
            <p:cNvSpPr/>
            <p:nvPr/>
          </p:nvSpPr>
          <p:spPr>
            <a:xfrm>
              <a:off x="4821464" y="2064598"/>
              <a:ext cx="29188" cy="10249"/>
            </a:xfrm>
            <a:custGeom>
              <a:avLst/>
              <a:gdLst/>
              <a:ahLst/>
              <a:cxnLst/>
              <a:rect l="l" t="t" r="r" b="b"/>
              <a:pathLst>
                <a:path w="917" h="322" extrusionOk="0">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1"/>
            <p:cNvSpPr/>
            <p:nvPr/>
          </p:nvSpPr>
          <p:spPr>
            <a:xfrm>
              <a:off x="4785464" y="2064216"/>
              <a:ext cx="28456" cy="10631"/>
            </a:xfrm>
            <a:custGeom>
              <a:avLst/>
              <a:gdLst/>
              <a:ahLst/>
              <a:cxnLst/>
              <a:rect l="l" t="t" r="r" b="b"/>
              <a:pathLst>
                <a:path w="894" h="334" extrusionOk="0">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1"/>
            <p:cNvSpPr/>
            <p:nvPr/>
          </p:nvSpPr>
          <p:spPr>
            <a:xfrm>
              <a:off x="4818790" y="2279482"/>
              <a:ext cx="28456" cy="10631"/>
            </a:xfrm>
            <a:custGeom>
              <a:avLst/>
              <a:gdLst/>
              <a:ahLst/>
              <a:cxnLst/>
              <a:rect l="l" t="t" r="r" b="b"/>
              <a:pathLst>
                <a:path w="894" h="334" extrusionOk="0">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1"/>
            <p:cNvSpPr/>
            <p:nvPr/>
          </p:nvSpPr>
          <p:spPr>
            <a:xfrm>
              <a:off x="4851002" y="2253700"/>
              <a:ext cx="14069" cy="28074"/>
            </a:xfrm>
            <a:custGeom>
              <a:avLst/>
              <a:gdLst/>
              <a:ahLst/>
              <a:cxnLst/>
              <a:rect l="l" t="t" r="r" b="b"/>
              <a:pathLst>
                <a:path w="442" h="882" extrusionOk="0">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1"/>
            <p:cNvSpPr/>
            <p:nvPr/>
          </p:nvSpPr>
          <p:spPr>
            <a:xfrm>
              <a:off x="4883596" y="2064980"/>
              <a:ext cx="107299" cy="99310"/>
            </a:xfrm>
            <a:custGeom>
              <a:avLst/>
              <a:gdLst/>
              <a:ahLst/>
              <a:cxnLst/>
              <a:rect l="l" t="t" r="r" b="b"/>
              <a:pathLst>
                <a:path w="3371" h="3120" extrusionOk="0">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1"/>
            <p:cNvSpPr/>
            <p:nvPr/>
          </p:nvSpPr>
          <p:spPr>
            <a:xfrm>
              <a:off x="4882864" y="2190422"/>
              <a:ext cx="107267" cy="99692"/>
            </a:xfrm>
            <a:custGeom>
              <a:avLst/>
              <a:gdLst/>
              <a:ahLst/>
              <a:cxnLst/>
              <a:rect l="l" t="t" r="r" b="b"/>
              <a:pathLst>
                <a:path w="3370" h="3132" extrusionOk="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1"/>
          <p:cNvGrpSpPr/>
          <p:nvPr/>
        </p:nvGrpSpPr>
        <p:grpSpPr>
          <a:xfrm>
            <a:off x="7706867" y="2011186"/>
            <a:ext cx="292794" cy="251356"/>
            <a:chOff x="6558300" y="1538193"/>
            <a:chExt cx="382788" cy="328613"/>
          </a:xfrm>
        </p:grpSpPr>
        <p:sp>
          <p:nvSpPr>
            <p:cNvPr id="5212" name="Google Shape;5212;p61"/>
            <p:cNvSpPr/>
            <p:nvPr/>
          </p:nvSpPr>
          <p:spPr>
            <a:xfrm>
              <a:off x="6558300" y="1538193"/>
              <a:ext cx="382788" cy="328613"/>
            </a:xfrm>
            <a:custGeom>
              <a:avLst/>
              <a:gdLst/>
              <a:ahLst/>
              <a:cxnLst/>
              <a:rect l="l" t="t" r="r" b="b"/>
              <a:pathLst>
                <a:path w="12026" h="10324" extrusionOk="0">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1"/>
            <p:cNvSpPr/>
            <p:nvPr/>
          </p:nvSpPr>
          <p:spPr>
            <a:xfrm>
              <a:off x="6714426" y="1699635"/>
              <a:ext cx="70917" cy="34536"/>
            </a:xfrm>
            <a:custGeom>
              <a:avLst/>
              <a:gdLst/>
              <a:ahLst/>
              <a:cxnLst/>
              <a:rect l="l" t="t" r="r" b="b"/>
              <a:pathLst>
                <a:path w="2228" h="1085" extrusionOk="0">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61"/>
          <p:cNvGrpSpPr/>
          <p:nvPr/>
        </p:nvGrpSpPr>
        <p:grpSpPr>
          <a:xfrm>
            <a:off x="3819339" y="1989423"/>
            <a:ext cx="211649" cy="294883"/>
            <a:chOff x="1394741" y="1512061"/>
            <a:chExt cx="252444" cy="351722"/>
          </a:xfrm>
        </p:grpSpPr>
        <p:sp>
          <p:nvSpPr>
            <p:cNvPr id="5215" name="Google Shape;5215;p61"/>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1"/>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1"/>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1"/>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1"/>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1"/>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1"/>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1"/>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1"/>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1"/>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1"/>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1"/>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1"/>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1"/>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1"/>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1"/>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1"/>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1"/>
          <p:cNvGrpSpPr/>
          <p:nvPr/>
        </p:nvGrpSpPr>
        <p:grpSpPr>
          <a:xfrm>
            <a:off x="711668" y="2437235"/>
            <a:ext cx="282387" cy="282387"/>
            <a:chOff x="1819576" y="1511679"/>
            <a:chExt cx="352103" cy="352103"/>
          </a:xfrm>
        </p:grpSpPr>
        <p:sp>
          <p:nvSpPr>
            <p:cNvPr id="5233" name="Google Shape;5233;p61"/>
            <p:cNvSpPr/>
            <p:nvPr/>
          </p:nvSpPr>
          <p:spPr>
            <a:xfrm>
              <a:off x="1819576" y="1511679"/>
              <a:ext cx="352103" cy="352103"/>
            </a:xfrm>
            <a:custGeom>
              <a:avLst/>
              <a:gdLst/>
              <a:ahLst/>
              <a:cxnLst/>
              <a:rect l="l" t="t" r="r" b="b"/>
              <a:pathLst>
                <a:path w="11062" h="11062" extrusionOk="0">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1"/>
            <p:cNvSpPr/>
            <p:nvPr/>
          </p:nvSpPr>
          <p:spPr>
            <a:xfrm>
              <a:off x="1885146" y="1578204"/>
              <a:ext cx="182322" cy="180603"/>
            </a:xfrm>
            <a:custGeom>
              <a:avLst/>
              <a:gdLst/>
              <a:ahLst/>
              <a:cxnLst/>
              <a:rect l="l" t="t" r="r" b="b"/>
              <a:pathLst>
                <a:path w="5728" h="5674" extrusionOk="0">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1"/>
            <p:cNvSpPr/>
            <p:nvPr/>
          </p:nvSpPr>
          <p:spPr>
            <a:xfrm>
              <a:off x="1923820" y="1610193"/>
              <a:ext cx="183054" cy="186874"/>
            </a:xfrm>
            <a:custGeom>
              <a:avLst/>
              <a:gdLst/>
              <a:ahLst/>
              <a:cxnLst/>
              <a:rect l="l" t="t" r="r" b="b"/>
              <a:pathLst>
                <a:path w="5751" h="5871" extrusionOk="0">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1"/>
            <p:cNvSpPr/>
            <p:nvPr/>
          </p:nvSpPr>
          <p:spPr>
            <a:xfrm>
              <a:off x="1974207" y="1638617"/>
              <a:ext cx="43989" cy="15597"/>
            </a:xfrm>
            <a:custGeom>
              <a:avLst/>
              <a:gdLst/>
              <a:ahLst/>
              <a:cxnLst/>
              <a:rect l="l" t="t" r="r" b="b"/>
              <a:pathLst>
                <a:path w="1382" h="490" extrusionOk="0">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61"/>
          <p:cNvGrpSpPr/>
          <p:nvPr/>
        </p:nvGrpSpPr>
        <p:grpSpPr>
          <a:xfrm>
            <a:off x="710811" y="2000924"/>
            <a:ext cx="284102" cy="271880"/>
            <a:chOff x="5621097" y="1500761"/>
            <a:chExt cx="371424" cy="355446"/>
          </a:xfrm>
        </p:grpSpPr>
        <p:sp>
          <p:nvSpPr>
            <p:cNvPr id="5238" name="Google Shape;5238;p61"/>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61"/>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61"/>
          <p:cNvGrpSpPr/>
          <p:nvPr/>
        </p:nvGrpSpPr>
        <p:grpSpPr>
          <a:xfrm>
            <a:off x="5522663" y="2446476"/>
            <a:ext cx="294901" cy="263903"/>
            <a:chOff x="4670239" y="1541599"/>
            <a:chExt cx="359679" cy="321833"/>
          </a:xfrm>
        </p:grpSpPr>
        <p:sp>
          <p:nvSpPr>
            <p:cNvPr id="5241" name="Google Shape;5241;p61"/>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1"/>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1"/>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1"/>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61"/>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61"/>
          <p:cNvGrpSpPr/>
          <p:nvPr/>
        </p:nvGrpSpPr>
        <p:grpSpPr>
          <a:xfrm>
            <a:off x="7714828" y="2457972"/>
            <a:ext cx="276871" cy="240911"/>
            <a:chOff x="3716358" y="1544655"/>
            <a:chExt cx="361971" cy="314958"/>
          </a:xfrm>
        </p:grpSpPr>
        <p:sp>
          <p:nvSpPr>
            <p:cNvPr id="5247" name="Google Shape;5247;p61"/>
            <p:cNvSpPr/>
            <p:nvPr/>
          </p:nvSpPr>
          <p:spPr>
            <a:xfrm>
              <a:off x="3767509" y="1646957"/>
              <a:ext cx="231213" cy="10663"/>
            </a:xfrm>
            <a:custGeom>
              <a:avLst/>
              <a:gdLst/>
              <a:ahLst/>
              <a:cxnLst/>
              <a:rect l="l" t="t" r="r" b="b"/>
              <a:pathLst>
                <a:path w="7264" h="335" extrusionOk="0">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1"/>
            <p:cNvSpPr/>
            <p:nvPr/>
          </p:nvSpPr>
          <p:spPr>
            <a:xfrm>
              <a:off x="3767509" y="1618532"/>
              <a:ext cx="152020" cy="10663"/>
            </a:xfrm>
            <a:custGeom>
              <a:avLst/>
              <a:gdLst/>
              <a:ahLst/>
              <a:cxnLst/>
              <a:rect l="l" t="t" r="r" b="b"/>
              <a:pathLst>
                <a:path w="4776" h="335" extrusionOk="0">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1"/>
            <p:cNvSpPr/>
            <p:nvPr/>
          </p:nvSpPr>
          <p:spPr>
            <a:xfrm>
              <a:off x="3931624" y="1618532"/>
              <a:ext cx="67098" cy="10663"/>
            </a:xfrm>
            <a:custGeom>
              <a:avLst/>
              <a:gdLst/>
              <a:ahLst/>
              <a:cxnLst/>
              <a:rect l="l" t="t" r="r" b="b"/>
              <a:pathLst>
                <a:path w="2108" h="335" extrusionOk="0">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61"/>
            <p:cNvSpPr/>
            <p:nvPr/>
          </p:nvSpPr>
          <p:spPr>
            <a:xfrm>
              <a:off x="3767509" y="1590108"/>
              <a:ext cx="39087" cy="10663"/>
            </a:xfrm>
            <a:custGeom>
              <a:avLst/>
              <a:gdLst/>
              <a:ahLst/>
              <a:cxnLst/>
              <a:rect l="l" t="t" r="r" b="b"/>
              <a:pathLst>
                <a:path w="1228" h="335" extrusionOk="0">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1"/>
            <p:cNvSpPr/>
            <p:nvPr/>
          </p:nvSpPr>
          <p:spPr>
            <a:xfrm>
              <a:off x="3818309" y="1590108"/>
              <a:ext cx="180412" cy="10663"/>
            </a:xfrm>
            <a:custGeom>
              <a:avLst/>
              <a:gdLst/>
              <a:ahLst/>
              <a:cxnLst/>
              <a:rect l="l" t="t" r="r" b="b"/>
              <a:pathLst>
                <a:path w="5668" h="335" extrusionOk="0">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2" name="Google Shape;5252;p61"/>
            <p:cNvGrpSpPr/>
            <p:nvPr/>
          </p:nvGrpSpPr>
          <p:grpSpPr>
            <a:xfrm>
              <a:off x="3716358" y="1544655"/>
              <a:ext cx="361971" cy="314958"/>
              <a:chOff x="3716358" y="1544655"/>
              <a:chExt cx="361971" cy="314958"/>
            </a:xfrm>
          </p:grpSpPr>
          <p:sp>
            <p:nvSpPr>
              <p:cNvPr id="5253" name="Google Shape;5253;p61"/>
              <p:cNvSpPr/>
              <p:nvPr/>
            </p:nvSpPr>
            <p:spPr>
              <a:xfrm>
                <a:off x="3767509" y="1675381"/>
                <a:ext cx="84540" cy="10663"/>
              </a:xfrm>
              <a:custGeom>
                <a:avLst/>
                <a:gdLst/>
                <a:ahLst/>
                <a:cxnLst/>
                <a:rect l="l" t="t" r="r" b="b"/>
                <a:pathLst>
                  <a:path w="2656" h="335" extrusionOk="0">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1"/>
              <p:cNvSpPr/>
              <p:nvPr/>
            </p:nvSpPr>
            <p:spPr>
              <a:xfrm>
                <a:off x="3875158" y="1675381"/>
                <a:ext cx="123564" cy="10663"/>
              </a:xfrm>
              <a:custGeom>
                <a:avLst/>
                <a:gdLst/>
                <a:ahLst/>
                <a:cxnLst/>
                <a:rect l="l" t="t" r="r" b="b"/>
                <a:pathLst>
                  <a:path w="3882" h="335" extrusionOk="0">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61"/>
              <p:cNvSpPr/>
              <p:nvPr/>
            </p:nvSpPr>
            <p:spPr>
              <a:xfrm>
                <a:off x="3767509" y="1703423"/>
                <a:ext cx="174747" cy="10663"/>
              </a:xfrm>
              <a:custGeom>
                <a:avLst/>
                <a:gdLst/>
                <a:ahLst/>
                <a:cxnLst/>
                <a:rect l="l" t="t" r="r" b="b"/>
                <a:pathLst>
                  <a:path w="5490" h="335" extrusionOk="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61"/>
              <p:cNvSpPr/>
              <p:nvPr/>
            </p:nvSpPr>
            <p:spPr>
              <a:xfrm>
                <a:off x="3954351" y="1703423"/>
                <a:ext cx="44371" cy="10663"/>
              </a:xfrm>
              <a:custGeom>
                <a:avLst/>
                <a:gdLst/>
                <a:ahLst/>
                <a:cxnLst/>
                <a:rect l="l" t="t" r="r" b="b"/>
                <a:pathLst>
                  <a:path w="1394" h="335" extrusionOk="0">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1"/>
              <p:cNvSpPr/>
              <p:nvPr/>
            </p:nvSpPr>
            <p:spPr>
              <a:xfrm>
                <a:off x="3716358" y="1544655"/>
                <a:ext cx="361971" cy="314958"/>
              </a:xfrm>
              <a:custGeom>
                <a:avLst/>
                <a:gdLst/>
                <a:ahLst/>
                <a:cxnLst/>
                <a:rect l="l" t="t" r="r" b="b"/>
                <a:pathLst>
                  <a:path w="11372" h="9895" extrusionOk="0">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8" name="Google Shape;5258;p61"/>
          <p:cNvGrpSpPr/>
          <p:nvPr/>
        </p:nvGrpSpPr>
        <p:grpSpPr>
          <a:xfrm>
            <a:off x="6829840" y="2489007"/>
            <a:ext cx="292804" cy="178843"/>
            <a:chOff x="7009655" y="1541994"/>
            <a:chExt cx="521188" cy="318338"/>
          </a:xfrm>
        </p:grpSpPr>
        <p:sp>
          <p:nvSpPr>
            <p:cNvPr id="5259" name="Google Shape;5259;p61"/>
            <p:cNvSpPr/>
            <p:nvPr/>
          </p:nvSpPr>
          <p:spPr>
            <a:xfrm>
              <a:off x="7009655" y="1541994"/>
              <a:ext cx="521188" cy="318338"/>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1"/>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1"/>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1"/>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1"/>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1"/>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1"/>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1"/>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61"/>
          <p:cNvGrpSpPr/>
          <p:nvPr/>
        </p:nvGrpSpPr>
        <p:grpSpPr>
          <a:xfrm>
            <a:off x="1615098" y="2435682"/>
            <a:ext cx="237167" cy="285492"/>
            <a:chOff x="8034034" y="1518109"/>
            <a:chExt cx="282746" cy="340358"/>
          </a:xfrm>
        </p:grpSpPr>
        <p:sp>
          <p:nvSpPr>
            <p:cNvPr id="5268" name="Google Shape;5268;p61"/>
            <p:cNvSpPr/>
            <p:nvPr/>
          </p:nvSpPr>
          <p:spPr>
            <a:xfrm>
              <a:off x="8034034" y="1518109"/>
              <a:ext cx="282746" cy="340358"/>
            </a:xfrm>
            <a:custGeom>
              <a:avLst/>
              <a:gdLst/>
              <a:ahLst/>
              <a:cxnLst/>
              <a:rect l="l" t="t" r="r" b="b"/>
              <a:pathLst>
                <a:path w="8883" h="10693" extrusionOk="0">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1"/>
            <p:cNvSpPr/>
            <p:nvPr/>
          </p:nvSpPr>
          <p:spPr>
            <a:xfrm>
              <a:off x="8161736" y="1632569"/>
              <a:ext cx="28456" cy="173601"/>
            </a:xfrm>
            <a:custGeom>
              <a:avLst/>
              <a:gdLst/>
              <a:ahLst/>
              <a:cxnLst/>
              <a:rect l="l" t="t" r="r" b="b"/>
              <a:pathLst>
                <a:path w="894" h="5454" extrusionOk="0">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1"/>
            <p:cNvSpPr/>
            <p:nvPr/>
          </p:nvSpPr>
          <p:spPr>
            <a:xfrm>
              <a:off x="8214796" y="1632951"/>
              <a:ext cx="33008" cy="173601"/>
            </a:xfrm>
            <a:custGeom>
              <a:avLst/>
              <a:gdLst/>
              <a:ahLst/>
              <a:cxnLst/>
              <a:rect l="l" t="t" r="r" b="b"/>
              <a:pathLst>
                <a:path w="1037" h="5454" extrusionOk="0">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61"/>
            <p:cNvSpPr/>
            <p:nvPr/>
          </p:nvSpPr>
          <p:spPr>
            <a:xfrm>
              <a:off x="8103391" y="1632569"/>
              <a:ext cx="33390" cy="173601"/>
            </a:xfrm>
            <a:custGeom>
              <a:avLst/>
              <a:gdLst/>
              <a:ahLst/>
              <a:cxnLst/>
              <a:rect l="l" t="t" r="r" b="b"/>
              <a:pathLst>
                <a:path w="1049" h="5454" extrusionOk="0">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61"/>
          <p:cNvGrpSpPr/>
          <p:nvPr/>
        </p:nvGrpSpPr>
        <p:grpSpPr>
          <a:xfrm>
            <a:off x="5526068" y="3307487"/>
            <a:ext cx="288091" cy="292613"/>
            <a:chOff x="2238181" y="4120624"/>
            <a:chExt cx="346056" cy="345674"/>
          </a:xfrm>
        </p:grpSpPr>
        <p:grpSp>
          <p:nvGrpSpPr>
            <p:cNvPr id="5273" name="Google Shape;5273;p61"/>
            <p:cNvGrpSpPr/>
            <p:nvPr/>
          </p:nvGrpSpPr>
          <p:grpSpPr>
            <a:xfrm>
              <a:off x="2309155" y="4177413"/>
              <a:ext cx="203862" cy="231903"/>
              <a:chOff x="1512725" y="258500"/>
              <a:chExt cx="4570900" cy="5199625"/>
            </a:xfrm>
          </p:grpSpPr>
          <p:sp>
            <p:nvSpPr>
              <p:cNvPr id="5274" name="Google Shape;5274;p61"/>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1"/>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6" name="Google Shape;5276;p61"/>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61"/>
          <p:cNvGrpSpPr/>
          <p:nvPr/>
        </p:nvGrpSpPr>
        <p:grpSpPr>
          <a:xfrm>
            <a:off x="1173491" y="1991606"/>
            <a:ext cx="237175" cy="290516"/>
            <a:chOff x="3297649" y="2171604"/>
            <a:chExt cx="481965" cy="590359"/>
          </a:xfrm>
        </p:grpSpPr>
        <p:sp>
          <p:nvSpPr>
            <p:cNvPr id="5278" name="Google Shape;5278;p61"/>
            <p:cNvSpPr/>
            <p:nvPr/>
          </p:nvSpPr>
          <p:spPr>
            <a:xfrm>
              <a:off x="3297649" y="2171604"/>
              <a:ext cx="481965" cy="486060"/>
            </a:xfrm>
            <a:custGeom>
              <a:avLst/>
              <a:gdLst/>
              <a:ahLst/>
              <a:cxnLst/>
              <a:rect l="l" t="t" r="r" b="b"/>
              <a:pathLst>
                <a:path w="481965" h="486060" extrusionOk="0">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9" name="Google Shape;5279;p61"/>
            <p:cNvSpPr/>
            <p:nvPr/>
          </p:nvSpPr>
          <p:spPr>
            <a:xfrm>
              <a:off x="3406859" y="2502270"/>
              <a:ext cx="192256" cy="259693"/>
            </a:xfrm>
            <a:custGeom>
              <a:avLst/>
              <a:gdLst/>
              <a:ahLst/>
              <a:cxnLst/>
              <a:rect l="l" t="t" r="r" b="b"/>
              <a:pathLst>
                <a:path w="192256" h="259693" extrusionOk="0">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80" name="Google Shape;5280;p61"/>
          <p:cNvGrpSpPr/>
          <p:nvPr/>
        </p:nvGrpSpPr>
        <p:grpSpPr>
          <a:xfrm>
            <a:off x="2464848" y="2029590"/>
            <a:ext cx="292791" cy="214548"/>
            <a:chOff x="4165758" y="2175700"/>
            <a:chExt cx="800194" cy="586358"/>
          </a:xfrm>
        </p:grpSpPr>
        <p:sp>
          <p:nvSpPr>
            <p:cNvPr id="5281" name="Google Shape;5281;p61"/>
            <p:cNvSpPr/>
            <p:nvPr/>
          </p:nvSpPr>
          <p:spPr>
            <a:xfrm>
              <a:off x="4433124" y="2229135"/>
              <a:ext cx="292417" cy="292417"/>
            </a:xfrm>
            <a:custGeom>
              <a:avLst/>
              <a:gdLst/>
              <a:ahLst/>
              <a:cxnLst/>
              <a:rect l="l" t="t" r="r" b="b"/>
              <a:pathLst>
                <a:path w="292417" h="292417" extrusionOk="0">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2" name="Google Shape;5282;p61"/>
            <p:cNvSpPr/>
            <p:nvPr/>
          </p:nvSpPr>
          <p:spPr>
            <a:xfrm>
              <a:off x="4379689" y="2175700"/>
              <a:ext cx="586263" cy="586358"/>
            </a:xfrm>
            <a:custGeom>
              <a:avLst/>
              <a:gdLst/>
              <a:ahLst/>
              <a:cxnLst/>
              <a:rect l="l" t="t" r="r" b="b"/>
              <a:pathLst>
                <a:path w="586263" h="586358" extrusionOk="0">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3" name="Google Shape;5283;p61"/>
            <p:cNvSpPr/>
            <p:nvPr/>
          </p:nvSpPr>
          <p:spPr>
            <a:xfrm>
              <a:off x="4165758" y="2255805"/>
              <a:ext cx="212216" cy="25146"/>
            </a:xfrm>
            <a:custGeom>
              <a:avLst/>
              <a:gdLst/>
              <a:ahLst/>
              <a:cxnLst/>
              <a:rect l="l" t="t" r="r" b="b"/>
              <a:pathLst>
                <a:path w="212216" h="25146" extrusionOk="0">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4" name="Google Shape;5284;p61"/>
            <p:cNvSpPr/>
            <p:nvPr/>
          </p:nvSpPr>
          <p:spPr>
            <a:xfrm>
              <a:off x="4165758" y="2309336"/>
              <a:ext cx="51911" cy="25146"/>
            </a:xfrm>
            <a:custGeom>
              <a:avLst/>
              <a:gdLst/>
              <a:ahLst/>
              <a:cxnLst/>
              <a:rect l="l" t="t" r="r" b="b"/>
              <a:pathLst>
                <a:path w="51911" h="25146"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5" name="Google Shape;5285;p61"/>
            <p:cNvSpPr/>
            <p:nvPr/>
          </p:nvSpPr>
          <p:spPr>
            <a:xfrm>
              <a:off x="4245958" y="2309336"/>
              <a:ext cx="118681" cy="25146"/>
            </a:xfrm>
            <a:custGeom>
              <a:avLst/>
              <a:gdLst/>
              <a:ahLst/>
              <a:cxnLst/>
              <a:rect l="l" t="t" r="r" b="b"/>
              <a:pathLst>
                <a:path w="118681" h="25146" extrusionOk="0">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6" name="Google Shape;5286;p61"/>
            <p:cNvSpPr/>
            <p:nvPr/>
          </p:nvSpPr>
          <p:spPr>
            <a:xfrm>
              <a:off x="4165758" y="2362771"/>
              <a:ext cx="185547" cy="25146"/>
            </a:xfrm>
            <a:custGeom>
              <a:avLst/>
              <a:gdLst/>
              <a:ahLst/>
              <a:cxnLst/>
              <a:rect l="l" t="t" r="r" b="b"/>
              <a:pathLst>
                <a:path w="185547" h="25146" extrusionOk="0">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7" name="Google Shape;5287;p61"/>
            <p:cNvSpPr/>
            <p:nvPr/>
          </p:nvSpPr>
          <p:spPr>
            <a:xfrm>
              <a:off x="4165758" y="2416206"/>
              <a:ext cx="105346" cy="25145"/>
            </a:xfrm>
            <a:custGeom>
              <a:avLst/>
              <a:gdLst/>
              <a:ahLst/>
              <a:cxnLst/>
              <a:rect l="l" t="t" r="r" b="b"/>
              <a:pathLst>
                <a:path w="105346" h="25145" extrusionOk="0">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8" name="Google Shape;5288;p61"/>
            <p:cNvSpPr/>
            <p:nvPr/>
          </p:nvSpPr>
          <p:spPr>
            <a:xfrm>
              <a:off x="4299393" y="2416206"/>
              <a:ext cx="65246" cy="25145"/>
            </a:xfrm>
            <a:custGeom>
              <a:avLst/>
              <a:gdLst/>
              <a:ahLst/>
              <a:cxnLst/>
              <a:rect l="l" t="t" r="r" b="b"/>
              <a:pathLst>
                <a:path w="65246" h="25145" extrusionOk="0">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9" name="Google Shape;5289;p61"/>
            <p:cNvSpPr/>
            <p:nvPr/>
          </p:nvSpPr>
          <p:spPr>
            <a:xfrm>
              <a:off x="4245863" y="2469642"/>
              <a:ext cx="132111" cy="25145"/>
            </a:xfrm>
            <a:custGeom>
              <a:avLst/>
              <a:gdLst/>
              <a:ahLst/>
              <a:cxnLst/>
              <a:rect l="l" t="t" r="r" b="b"/>
              <a:pathLst>
                <a:path w="132111" h="25145" extrusionOk="0">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0" name="Google Shape;5290;p61"/>
            <p:cNvSpPr/>
            <p:nvPr/>
          </p:nvSpPr>
          <p:spPr>
            <a:xfrm>
              <a:off x="4165758" y="2469642"/>
              <a:ext cx="51911" cy="25145"/>
            </a:xfrm>
            <a:custGeom>
              <a:avLst/>
              <a:gdLst/>
              <a:ahLst/>
              <a:cxnLst/>
              <a:rect l="l" t="t" r="r" b="b"/>
              <a:pathLst>
                <a:path w="51911" h="25145" extrusionOk="0">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1" name="Google Shape;5291;p61"/>
            <p:cNvSpPr/>
            <p:nvPr/>
          </p:nvSpPr>
          <p:spPr>
            <a:xfrm>
              <a:off x="4499690" y="2322657"/>
              <a:ext cx="158714" cy="118600"/>
            </a:xfrm>
            <a:custGeom>
              <a:avLst/>
              <a:gdLst/>
              <a:ahLst/>
              <a:cxnLst/>
              <a:rect l="l" t="t" r="r" b="b"/>
              <a:pathLst>
                <a:path w="158714" h="118600" extrusionOk="0">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2" name="Google Shape;5292;p61"/>
          <p:cNvGrpSpPr/>
          <p:nvPr/>
        </p:nvGrpSpPr>
        <p:grpSpPr>
          <a:xfrm>
            <a:off x="3330720" y="1991747"/>
            <a:ext cx="290235" cy="290235"/>
            <a:chOff x="5121877" y="2193797"/>
            <a:chExt cx="589788" cy="589788"/>
          </a:xfrm>
        </p:grpSpPr>
        <p:sp>
          <p:nvSpPr>
            <p:cNvPr id="5293" name="Google Shape;5293;p61"/>
            <p:cNvSpPr/>
            <p:nvPr/>
          </p:nvSpPr>
          <p:spPr>
            <a:xfrm>
              <a:off x="5425344" y="2193797"/>
              <a:ext cx="286321" cy="286321"/>
            </a:xfrm>
            <a:custGeom>
              <a:avLst/>
              <a:gdLst/>
              <a:ahLst/>
              <a:cxnLst/>
              <a:rect l="l" t="t" r="r" b="b"/>
              <a:pathLst>
                <a:path w="286321" h="286321" extrusionOk="0">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4" name="Google Shape;5294;p61"/>
            <p:cNvSpPr/>
            <p:nvPr/>
          </p:nvSpPr>
          <p:spPr>
            <a:xfrm>
              <a:off x="5121877" y="2237041"/>
              <a:ext cx="546544" cy="546544"/>
            </a:xfrm>
            <a:custGeom>
              <a:avLst/>
              <a:gdLst/>
              <a:ahLst/>
              <a:cxnLst/>
              <a:rect l="l" t="t" r="r" b="b"/>
              <a:pathLst>
                <a:path w="546544" h="546544" extrusionOk="0">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95" name="Google Shape;5295;p61"/>
          <p:cNvGrpSpPr/>
          <p:nvPr/>
        </p:nvGrpSpPr>
        <p:grpSpPr>
          <a:xfrm>
            <a:off x="4647917" y="1992869"/>
            <a:ext cx="288065" cy="287991"/>
            <a:chOff x="6032658" y="2218372"/>
            <a:chExt cx="606324" cy="606170"/>
          </a:xfrm>
        </p:grpSpPr>
        <p:sp>
          <p:nvSpPr>
            <p:cNvPr id="5296" name="Google Shape;5296;p61"/>
            <p:cNvSpPr/>
            <p:nvPr/>
          </p:nvSpPr>
          <p:spPr>
            <a:xfrm>
              <a:off x="6032658" y="2218372"/>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7" name="Google Shape;5297;p61"/>
            <p:cNvSpPr/>
            <p:nvPr/>
          </p:nvSpPr>
          <p:spPr>
            <a:xfrm>
              <a:off x="6469760" y="2218372"/>
              <a:ext cx="102774" cy="102774"/>
            </a:xfrm>
            <a:custGeom>
              <a:avLst/>
              <a:gdLst/>
              <a:ahLst/>
              <a:cxnLst/>
              <a:rect l="l" t="t" r="r" b="b"/>
              <a:pathLst>
                <a:path w="102774" h="102774" extrusionOk="0">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8" name="Google Shape;5298;p61"/>
            <p:cNvSpPr/>
            <p:nvPr/>
          </p:nvSpPr>
          <p:spPr>
            <a:xfrm>
              <a:off x="6032658" y="2655474"/>
              <a:ext cx="102774" cy="102774"/>
            </a:xfrm>
            <a:custGeom>
              <a:avLst/>
              <a:gdLst/>
              <a:ahLst/>
              <a:cxnLst/>
              <a:rect l="l" t="t" r="r" b="b"/>
              <a:pathLst>
                <a:path w="102774" h="102774" extrusionOk="0">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9" name="Google Shape;5299;p61"/>
            <p:cNvSpPr/>
            <p:nvPr/>
          </p:nvSpPr>
          <p:spPr>
            <a:xfrm>
              <a:off x="6153530" y="2253234"/>
              <a:ext cx="35433" cy="17716"/>
            </a:xfrm>
            <a:custGeom>
              <a:avLst/>
              <a:gdLst/>
              <a:ahLst/>
              <a:cxnLst/>
              <a:rect l="l" t="t" r="r" b="b"/>
              <a:pathLst>
                <a:path w="35433" h="17716" extrusionOk="0">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0" name="Google Shape;5300;p61"/>
            <p:cNvSpPr/>
            <p:nvPr/>
          </p:nvSpPr>
          <p:spPr>
            <a:xfrm>
              <a:off x="6219348" y="2253329"/>
              <a:ext cx="35433" cy="17716"/>
            </a:xfrm>
            <a:custGeom>
              <a:avLst/>
              <a:gdLst/>
              <a:ahLst/>
              <a:cxnLst/>
              <a:rect l="l" t="t" r="r" b="b"/>
              <a:pathLst>
                <a:path w="35433" h="17716" extrusionOk="0">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1" name="Google Shape;5301;p61"/>
            <p:cNvSpPr/>
            <p:nvPr/>
          </p:nvSpPr>
          <p:spPr>
            <a:xfrm>
              <a:off x="6285165" y="2253329"/>
              <a:ext cx="35433" cy="17716"/>
            </a:xfrm>
            <a:custGeom>
              <a:avLst/>
              <a:gdLst/>
              <a:ahLst/>
              <a:cxnLst/>
              <a:rect l="l" t="t" r="r" b="b"/>
              <a:pathLst>
                <a:path w="35433" h="17716" extrusionOk="0">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2" name="Google Shape;5302;p61"/>
            <p:cNvSpPr/>
            <p:nvPr/>
          </p:nvSpPr>
          <p:spPr>
            <a:xfrm>
              <a:off x="6350888"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3" name="Google Shape;5303;p61"/>
            <p:cNvSpPr/>
            <p:nvPr/>
          </p:nvSpPr>
          <p:spPr>
            <a:xfrm>
              <a:off x="6416706" y="2253329"/>
              <a:ext cx="35433" cy="17716"/>
            </a:xfrm>
            <a:custGeom>
              <a:avLst/>
              <a:gdLst/>
              <a:ahLst/>
              <a:cxnLst/>
              <a:rect l="l" t="t" r="r" b="b"/>
              <a:pathLst>
                <a:path w="35433" h="17716" extrusionOk="0">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4" name="Google Shape;5304;p61"/>
            <p:cNvSpPr/>
            <p:nvPr/>
          </p:nvSpPr>
          <p:spPr>
            <a:xfrm>
              <a:off x="6153530"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5" name="Google Shape;5305;p61"/>
            <p:cNvSpPr/>
            <p:nvPr/>
          </p:nvSpPr>
          <p:spPr>
            <a:xfrm>
              <a:off x="6219348" y="2705576"/>
              <a:ext cx="35433" cy="17716"/>
            </a:xfrm>
            <a:custGeom>
              <a:avLst/>
              <a:gdLst/>
              <a:ahLst/>
              <a:cxnLst/>
              <a:rect l="l" t="t" r="r" b="b"/>
              <a:pathLst>
                <a:path w="35433" h="17716" extrusionOk="0">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6" name="Google Shape;5306;p61"/>
            <p:cNvSpPr/>
            <p:nvPr/>
          </p:nvSpPr>
          <p:spPr>
            <a:xfrm>
              <a:off x="6285165" y="2705576"/>
              <a:ext cx="35433" cy="17716"/>
            </a:xfrm>
            <a:custGeom>
              <a:avLst/>
              <a:gdLst/>
              <a:ahLst/>
              <a:cxnLst/>
              <a:rect l="l" t="t" r="r" b="b"/>
              <a:pathLst>
                <a:path w="35433" h="17716" extrusionOk="0">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7" name="Google Shape;5307;p61"/>
            <p:cNvSpPr/>
            <p:nvPr/>
          </p:nvSpPr>
          <p:spPr>
            <a:xfrm>
              <a:off x="6519957" y="2339244"/>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8" name="Google Shape;5308;p61"/>
            <p:cNvSpPr/>
            <p:nvPr/>
          </p:nvSpPr>
          <p:spPr>
            <a:xfrm>
              <a:off x="6519957" y="2405062"/>
              <a:ext cx="17716" cy="35432"/>
            </a:xfrm>
            <a:custGeom>
              <a:avLst/>
              <a:gdLst/>
              <a:ahLst/>
              <a:cxnLst/>
              <a:rect l="l" t="t" r="r" b="b"/>
              <a:pathLst>
                <a:path w="17716" h="35432" extrusionOk="0">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9" name="Google Shape;5309;p61"/>
            <p:cNvSpPr/>
            <p:nvPr/>
          </p:nvSpPr>
          <p:spPr>
            <a:xfrm>
              <a:off x="6519957" y="2470784"/>
              <a:ext cx="17716" cy="35432"/>
            </a:xfrm>
            <a:custGeom>
              <a:avLst/>
              <a:gdLst/>
              <a:ahLst/>
              <a:cxnLst/>
              <a:rect l="l" t="t" r="r" b="b"/>
              <a:pathLst>
                <a:path w="17716" h="35432" extrusionOk="0">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0" name="Google Shape;5310;p61"/>
            <p:cNvSpPr/>
            <p:nvPr/>
          </p:nvSpPr>
          <p:spPr>
            <a:xfrm>
              <a:off x="6067614" y="2339340"/>
              <a:ext cx="17716" cy="35432"/>
            </a:xfrm>
            <a:custGeom>
              <a:avLst/>
              <a:gdLst/>
              <a:ahLst/>
              <a:cxnLst/>
              <a:rect l="l" t="t" r="r" b="b"/>
              <a:pathLst>
                <a:path w="17716" h="35432" extrusionOk="0">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1" name="Google Shape;5311;p61"/>
            <p:cNvSpPr/>
            <p:nvPr/>
          </p:nvSpPr>
          <p:spPr>
            <a:xfrm>
              <a:off x="6067519" y="2405062"/>
              <a:ext cx="17716" cy="35432"/>
            </a:xfrm>
            <a:custGeom>
              <a:avLst/>
              <a:gdLst/>
              <a:ahLst/>
              <a:cxnLst/>
              <a:rect l="l" t="t" r="r" b="b"/>
              <a:pathLst>
                <a:path w="17716" h="35432"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2" name="Google Shape;5312;p61"/>
            <p:cNvSpPr/>
            <p:nvPr/>
          </p:nvSpPr>
          <p:spPr>
            <a:xfrm>
              <a:off x="6067519" y="2470880"/>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3" name="Google Shape;5313;p61"/>
            <p:cNvSpPr/>
            <p:nvPr/>
          </p:nvSpPr>
          <p:spPr>
            <a:xfrm>
              <a:off x="6067519" y="2536697"/>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4" name="Google Shape;5314;p61"/>
            <p:cNvSpPr/>
            <p:nvPr/>
          </p:nvSpPr>
          <p:spPr>
            <a:xfrm>
              <a:off x="6067519" y="2602515"/>
              <a:ext cx="17716" cy="35433"/>
            </a:xfrm>
            <a:custGeom>
              <a:avLst/>
              <a:gdLst/>
              <a:ahLst/>
              <a:cxnLst/>
              <a:rect l="l" t="t" r="r" b="b"/>
              <a:pathLst>
                <a:path w="17716" h="35433" extrusionOk="0">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5" name="Google Shape;5315;p61"/>
            <p:cNvSpPr/>
            <p:nvPr/>
          </p:nvSpPr>
          <p:spPr>
            <a:xfrm>
              <a:off x="6242844" y="2428466"/>
              <a:ext cx="396138" cy="396076"/>
            </a:xfrm>
            <a:custGeom>
              <a:avLst/>
              <a:gdLst/>
              <a:ahLst/>
              <a:cxnLst/>
              <a:rect l="l" t="t" r="r" b="b"/>
              <a:pathLst>
                <a:path w="396138" h="396076" extrusionOk="0">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16" name="Google Shape;5316;p61"/>
          <p:cNvGrpSpPr/>
          <p:nvPr/>
        </p:nvGrpSpPr>
        <p:grpSpPr>
          <a:xfrm>
            <a:off x="5957068" y="1989390"/>
            <a:ext cx="294924" cy="294950"/>
            <a:chOff x="6959870" y="2198941"/>
            <a:chExt cx="543638" cy="543686"/>
          </a:xfrm>
        </p:grpSpPr>
        <p:sp>
          <p:nvSpPr>
            <p:cNvPr id="5317" name="Google Shape;5317;p61"/>
            <p:cNvSpPr/>
            <p:nvPr/>
          </p:nvSpPr>
          <p:spPr>
            <a:xfrm>
              <a:off x="6959917" y="2369177"/>
              <a:ext cx="42021" cy="223908"/>
            </a:xfrm>
            <a:custGeom>
              <a:avLst/>
              <a:gdLst/>
              <a:ahLst/>
              <a:cxnLst/>
              <a:rect l="l" t="t" r="r" b="b"/>
              <a:pathLst>
                <a:path w="42021" h="223908" extrusionOk="0">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8" name="Google Shape;5318;p61"/>
            <p:cNvSpPr/>
            <p:nvPr/>
          </p:nvSpPr>
          <p:spPr>
            <a:xfrm>
              <a:off x="6986968" y="2198941"/>
              <a:ext cx="516540" cy="543591"/>
            </a:xfrm>
            <a:custGeom>
              <a:avLst/>
              <a:gdLst/>
              <a:ahLst/>
              <a:cxnLst/>
              <a:rect l="l" t="t" r="r" b="b"/>
              <a:pathLst>
                <a:path w="516540" h="543591" extrusionOk="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9" name="Google Shape;5319;p61"/>
            <p:cNvSpPr/>
            <p:nvPr/>
          </p:nvSpPr>
          <p:spPr>
            <a:xfrm>
              <a:off x="7024496" y="2263521"/>
              <a:ext cx="401784" cy="298132"/>
            </a:xfrm>
            <a:custGeom>
              <a:avLst/>
              <a:gdLst/>
              <a:ahLst/>
              <a:cxnLst/>
              <a:rect l="l" t="t" r="r" b="b"/>
              <a:pathLst>
                <a:path w="401784" h="298132" extrusionOk="0">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0" name="Google Shape;5320;p61"/>
            <p:cNvSpPr/>
            <p:nvPr/>
          </p:nvSpPr>
          <p:spPr>
            <a:xfrm>
              <a:off x="7141903" y="2417823"/>
              <a:ext cx="296835" cy="260129"/>
            </a:xfrm>
            <a:custGeom>
              <a:avLst/>
              <a:gdLst/>
              <a:ahLst/>
              <a:cxnLst/>
              <a:rect l="l" t="t" r="r" b="b"/>
              <a:pathLst>
                <a:path w="296835" h="260129" extrusionOk="0">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1" name="Google Shape;5321;p61"/>
            <p:cNvSpPr/>
            <p:nvPr/>
          </p:nvSpPr>
          <p:spPr>
            <a:xfrm>
              <a:off x="7091457" y="2330577"/>
              <a:ext cx="280606" cy="280511"/>
            </a:xfrm>
            <a:custGeom>
              <a:avLst/>
              <a:gdLst/>
              <a:ahLst/>
              <a:cxnLst/>
              <a:rect l="l" t="t" r="r" b="b"/>
              <a:pathLst>
                <a:path w="280606" h="280511" extrusionOk="0">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2" name="Google Shape;5322;p61"/>
            <p:cNvSpPr/>
            <p:nvPr/>
          </p:nvSpPr>
          <p:spPr>
            <a:xfrm>
              <a:off x="7158894" y="2398014"/>
              <a:ext cx="145637" cy="145732"/>
            </a:xfrm>
            <a:custGeom>
              <a:avLst/>
              <a:gdLst/>
              <a:ahLst/>
              <a:cxnLst/>
              <a:rect l="l" t="t" r="r" b="b"/>
              <a:pathLst>
                <a:path w="145637" h="145732" extrusionOk="0">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3" name="Google Shape;5323;p61"/>
            <p:cNvSpPr/>
            <p:nvPr/>
          </p:nvSpPr>
          <p:spPr>
            <a:xfrm>
              <a:off x="6959870" y="2462703"/>
              <a:ext cx="279875" cy="279924"/>
            </a:xfrm>
            <a:custGeom>
              <a:avLst/>
              <a:gdLst/>
              <a:ahLst/>
              <a:cxnLst/>
              <a:rect l="l" t="t" r="r" b="b"/>
              <a:pathLst>
                <a:path w="279875" h="279924" extrusionOk="0">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4" name="Google Shape;5324;p61"/>
          <p:cNvGrpSpPr/>
          <p:nvPr/>
        </p:nvGrpSpPr>
        <p:grpSpPr>
          <a:xfrm>
            <a:off x="6834195" y="1990134"/>
            <a:ext cx="284095" cy="293461"/>
            <a:chOff x="7705553" y="2230674"/>
            <a:chExt cx="541443" cy="559293"/>
          </a:xfrm>
        </p:grpSpPr>
        <p:sp>
          <p:nvSpPr>
            <p:cNvPr id="5325" name="Google Shape;5325;p61"/>
            <p:cNvSpPr/>
            <p:nvPr/>
          </p:nvSpPr>
          <p:spPr>
            <a:xfrm>
              <a:off x="7843956" y="2551679"/>
              <a:ext cx="94267" cy="95605"/>
            </a:xfrm>
            <a:custGeom>
              <a:avLst/>
              <a:gdLst/>
              <a:ahLst/>
              <a:cxnLst/>
              <a:rect l="l" t="t" r="r" b="b"/>
              <a:pathLst>
                <a:path w="94267" h="95605" extrusionOk="0">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6" name="Google Shape;5326;p61"/>
            <p:cNvSpPr/>
            <p:nvPr/>
          </p:nvSpPr>
          <p:spPr>
            <a:xfrm>
              <a:off x="7885715" y="2482128"/>
              <a:ext cx="110558" cy="103634"/>
            </a:xfrm>
            <a:custGeom>
              <a:avLst/>
              <a:gdLst/>
              <a:ahLst/>
              <a:cxnLst/>
              <a:rect l="l" t="t" r="r" b="b"/>
              <a:pathLst>
                <a:path w="110558" h="103634" extrusionOk="0">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7" name="Google Shape;5327;p61"/>
            <p:cNvSpPr/>
            <p:nvPr/>
          </p:nvSpPr>
          <p:spPr>
            <a:xfrm>
              <a:off x="7940925" y="2428346"/>
              <a:ext cx="95236" cy="88625"/>
            </a:xfrm>
            <a:custGeom>
              <a:avLst/>
              <a:gdLst/>
              <a:ahLst/>
              <a:cxnLst/>
              <a:rect l="l" t="t" r="r" b="b"/>
              <a:pathLst>
                <a:path w="95236" h="88625" extrusionOk="0">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8" name="Google Shape;5328;p61"/>
            <p:cNvSpPr/>
            <p:nvPr/>
          </p:nvSpPr>
          <p:spPr>
            <a:xfrm>
              <a:off x="7705553" y="2230674"/>
              <a:ext cx="541443" cy="559293"/>
            </a:xfrm>
            <a:custGeom>
              <a:avLst/>
              <a:gdLst/>
              <a:ahLst/>
              <a:cxnLst/>
              <a:rect l="l" t="t" r="r" b="b"/>
              <a:pathLst>
                <a:path w="541443" h="559293" extrusionOk="0">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29" name="Google Shape;5329;p61"/>
          <p:cNvGrpSpPr/>
          <p:nvPr/>
        </p:nvGrpSpPr>
        <p:grpSpPr>
          <a:xfrm>
            <a:off x="3346828" y="2439467"/>
            <a:ext cx="258019" cy="277923"/>
            <a:chOff x="8378570" y="2203608"/>
            <a:chExt cx="515111" cy="554736"/>
          </a:xfrm>
        </p:grpSpPr>
        <p:sp>
          <p:nvSpPr>
            <p:cNvPr id="5330" name="Google Shape;5330;p61"/>
            <p:cNvSpPr/>
            <p:nvPr/>
          </p:nvSpPr>
          <p:spPr>
            <a:xfrm>
              <a:off x="8378570" y="2500407"/>
              <a:ext cx="420433" cy="257937"/>
            </a:xfrm>
            <a:custGeom>
              <a:avLst/>
              <a:gdLst/>
              <a:ahLst/>
              <a:cxnLst/>
              <a:rect l="l" t="t" r="r" b="b"/>
              <a:pathLst>
                <a:path w="420433" h="257937" extrusionOk="0">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1" name="Google Shape;5331;p61"/>
            <p:cNvSpPr/>
            <p:nvPr/>
          </p:nvSpPr>
          <p:spPr>
            <a:xfrm>
              <a:off x="8378570" y="2203608"/>
              <a:ext cx="515111" cy="554640"/>
            </a:xfrm>
            <a:custGeom>
              <a:avLst/>
              <a:gdLst/>
              <a:ahLst/>
              <a:cxnLst/>
              <a:rect l="l" t="t" r="r" b="b"/>
              <a:pathLst>
                <a:path w="515111" h="554640" extrusionOk="0">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2" name="Google Shape;5332;p61"/>
            <p:cNvSpPr/>
            <p:nvPr/>
          </p:nvSpPr>
          <p:spPr>
            <a:xfrm>
              <a:off x="8536304" y="2375820"/>
              <a:ext cx="250031" cy="16192"/>
            </a:xfrm>
            <a:custGeom>
              <a:avLst/>
              <a:gdLst/>
              <a:ahLst/>
              <a:cxnLst/>
              <a:rect l="l" t="t" r="r" b="b"/>
              <a:pathLst>
                <a:path w="250031" h="16192" extrusionOk="0">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3" name="Google Shape;5333;p61"/>
          <p:cNvGrpSpPr/>
          <p:nvPr/>
        </p:nvGrpSpPr>
        <p:grpSpPr>
          <a:xfrm>
            <a:off x="4211559" y="2433556"/>
            <a:ext cx="289097" cy="289745"/>
            <a:chOff x="3281362" y="3186588"/>
            <a:chExt cx="552450" cy="553688"/>
          </a:xfrm>
        </p:grpSpPr>
        <p:sp>
          <p:nvSpPr>
            <p:cNvPr id="5334" name="Google Shape;5334;p61"/>
            <p:cNvSpPr/>
            <p:nvPr/>
          </p:nvSpPr>
          <p:spPr>
            <a:xfrm>
              <a:off x="3281362" y="3267170"/>
              <a:ext cx="552450" cy="473106"/>
            </a:xfrm>
            <a:custGeom>
              <a:avLst/>
              <a:gdLst/>
              <a:ahLst/>
              <a:cxnLst/>
              <a:rect l="l" t="t" r="r" b="b"/>
              <a:pathLst>
                <a:path w="552450" h="473106" extrusionOk="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5" name="Google Shape;5335;p61"/>
            <p:cNvSpPr/>
            <p:nvPr/>
          </p:nvSpPr>
          <p:spPr>
            <a:xfrm>
              <a:off x="3415233" y="3186588"/>
              <a:ext cx="283696" cy="243649"/>
            </a:xfrm>
            <a:custGeom>
              <a:avLst/>
              <a:gdLst/>
              <a:ahLst/>
              <a:cxnLst/>
              <a:rect l="l" t="t" r="r" b="b"/>
              <a:pathLst>
                <a:path w="283696" h="243649" extrusionOk="0">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6" name="Google Shape;5336;p61"/>
            <p:cNvSpPr/>
            <p:nvPr/>
          </p:nvSpPr>
          <p:spPr>
            <a:xfrm>
              <a:off x="3437095" y="3367468"/>
              <a:ext cx="341947" cy="115347"/>
            </a:xfrm>
            <a:custGeom>
              <a:avLst/>
              <a:gdLst/>
              <a:ahLst/>
              <a:cxnLst/>
              <a:rect l="l" t="t" r="r" b="b"/>
              <a:pathLst>
                <a:path w="341947" h="115347" extrusionOk="0">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7" name="Google Shape;5337;p61"/>
            <p:cNvSpPr/>
            <p:nvPr/>
          </p:nvSpPr>
          <p:spPr>
            <a:xfrm>
              <a:off x="3336226" y="3367373"/>
              <a:ext cx="146113" cy="115347"/>
            </a:xfrm>
            <a:custGeom>
              <a:avLst/>
              <a:gdLst/>
              <a:ahLst/>
              <a:cxnLst/>
              <a:rect l="l" t="t" r="r" b="b"/>
              <a:pathLst>
                <a:path w="146113" h="115347" extrusionOk="0">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38" name="Google Shape;5338;p61"/>
          <p:cNvGrpSpPr/>
          <p:nvPr/>
        </p:nvGrpSpPr>
        <p:grpSpPr>
          <a:xfrm>
            <a:off x="5957069" y="2430967"/>
            <a:ext cx="294922" cy="294922"/>
            <a:chOff x="4161281" y="3158775"/>
            <a:chExt cx="599313" cy="599313"/>
          </a:xfrm>
        </p:grpSpPr>
        <p:sp>
          <p:nvSpPr>
            <p:cNvPr id="5339" name="Google Shape;5339;p61"/>
            <p:cNvSpPr/>
            <p:nvPr/>
          </p:nvSpPr>
          <p:spPr>
            <a:xfrm>
              <a:off x="4525136" y="3158775"/>
              <a:ext cx="17525" cy="30480"/>
            </a:xfrm>
            <a:custGeom>
              <a:avLst/>
              <a:gdLst/>
              <a:ahLst/>
              <a:cxnLst/>
              <a:rect l="l" t="t" r="r" b="b"/>
              <a:pathLst>
                <a:path w="17525" h="30480" extrusionOk="0">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0" name="Google Shape;5340;p61"/>
            <p:cNvSpPr/>
            <p:nvPr/>
          </p:nvSpPr>
          <p:spPr>
            <a:xfrm>
              <a:off x="4467979" y="3174103"/>
              <a:ext cx="24017" cy="28772"/>
            </a:xfrm>
            <a:custGeom>
              <a:avLst/>
              <a:gdLst/>
              <a:ahLst/>
              <a:cxnLst/>
              <a:rect l="l" t="t" r="r" b="b"/>
              <a:pathLst>
                <a:path w="24017" h="28772" extrusionOk="0">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1" name="Google Shape;5341;p61"/>
            <p:cNvSpPr/>
            <p:nvPr/>
          </p:nvSpPr>
          <p:spPr>
            <a:xfrm>
              <a:off x="4426069" y="3216013"/>
              <a:ext cx="28780" cy="24010"/>
            </a:xfrm>
            <a:custGeom>
              <a:avLst/>
              <a:gdLst/>
              <a:ahLst/>
              <a:cxnLst/>
              <a:rect l="l" t="t" r="r" b="b"/>
              <a:pathLst>
                <a:path w="28780" h="24010" extrusionOk="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2" name="Google Shape;5342;p61"/>
            <p:cNvSpPr/>
            <p:nvPr/>
          </p:nvSpPr>
          <p:spPr>
            <a:xfrm>
              <a:off x="4410741" y="3273266"/>
              <a:ext cx="30479" cy="17525"/>
            </a:xfrm>
            <a:custGeom>
              <a:avLst/>
              <a:gdLst/>
              <a:ahLst/>
              <a:cxnLst/>
              <a:rect l="l" t="t" r="r" b="b"/>
              <a:pathLst>
                <a:path w="30479" h="17525" extrusionOk="0">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3" name="Google Shape;5343;p61"/>
            <p:cNvSpPr/>
            <p:nvPr/>
          </p:nvSpPr>
          <p:spPr>
            <a:xfrm>
              <a:off x="4626577" y="3273266"/>
              <a:ext cx="30479" cy="17525"/>
            </a:xfrm>
            <a:custGeom>
              <a:avLst/>
              <a:gdLst/>
              <a:ahLst/>
              <a:cxnLst/>
              <a:rect l="l" t="t" r="r" b="b"/>
              <a:pathLst>
                <a:path w="30479" h="17525" extrusionOk="0">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4" name="Google Shape;5344;p61"/>
            <p:cNvSpPr/>
            <p:nvPr/>
          </p:nvSpPr>
          <p:spPr>
            <a:xfrm>
              <a:off x="4613044" y="3216108"/>
              <a:ext cx="28780" cy="24010"/>
            </a:xfrm>
            <a:custGeom>
              <a:avLst/>
              <a:gdLst/>
              <a:ahLst/>
              <a:cxnLst/>
              <a:rect l="l" t="t" r="r" b="b"/>
              <a:pathLst>
                <a:path w="28780" h="24010" extrusionOk="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5" name="Google Shape;5345;p61"/>
            <p:cNvSpPr/>
            <p:nvPr/>
          </p:nvSpPr>
          <p:spPr>
            <a:xfrm>
              <a:off x="4575992" y="3174103"/>
              <a:ext cx="24017" cy="28772"/>
            </a:xfrm>
            <a:custGeom>
              <a:avLst/>
              <a:gdLst/>
              <a:ahLst/>
              <a:cxnLst/>
              <a:rect l="l" t="t" r="r" b="b"/>
              <a:pathLst>
                <a:path w="24017" h="28772" extrusionOk="0">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6" name="Google Shape;5346;p61"/>
            <p:cNvSpPr/>
            <p:nvPr/>
          </p:nvSpPr>
          <p:spPr>
            <a:xfrm>
              <a:off x="4286524" y="3512343"/>
              <a:ext cx="76659" cy="157733"/>
            </a:xfrm>
            <a:custGeom>
              <a:avLst/>
              <a:gdLst/>
              <a:ahLst/>
              <a:cxnLst/>
              <a:rect l="l" t="t" r="r" b="b"/>
              <a:pathLst>
                <a:path w="76659" h="157733" extrusionOk="0">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7" name="Google Shape;5347;p61"/>
            <p:cNvSpPr/>
            <p:nvPr/>
          </p:nvSpPr>
          <p:spPr>
            <a:xfrm>
              <a:off x="4161281" y="3309651"/>
              <a:ext cx="599313" cy="448437"/>
            </a:xfrm>
            <a:custGeom>
              <a:avLst/>
              <a:gdLst/>
              <a:ahLst/>
              <a:cxnLst/>
              <a:rect l="l" t="t" r="r" b="b"/>
              <a:pathLst>
                <a:path w="599313" h="448437" extrusionOk="0">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48" name="Google Shape;5348;p61"/>
          <p:cNvGrpSpPr/>
          <p:nvPr/>
        </p:nvGrpSpPr>
        <p:grpSpPr>
          <a:xfrm>
            <a:off x="1586210" y="2859509"/>
            <a:ext cx="294943" cy="294985"/>
            <a:chOff x="4941664" y="3174301"/>
            <a:chExt cx="665035" cy="665130"/>
          </a:xfrm>
        </p:grpSpPr>
        <p:sp>
          <p:nvSpPr>
            <p:cNvPr id="5349" name="Google Shape;5349;p61"/>
            <p:cNvSpPr/>
            <p:nvPr/>
          </p:nvSpPr>
          <p:spPr>
            <a:xfrm>
              <a:off x="4941664" y="3174301"/>
              <a:ext cx="665035" cy="664940"/>
            </a:xfrm>
            <a:custGeom>
              <a:avLst/>
              <a:gdLst/>
              <a:ahLst/>
              <a:cxnLst/>
              <a:rect l="l" t="t" r="r" b="b"/>
              <a:pathLst>
                <a:path w="665035" h="664940" extrusionOk="0">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0" name="Google Shape;5350;p61"/>
            <p:cNvSpPr/>
            <p:nvPr/>
          </p:nvSpPr>
          <p:spPr>
            <a:xfrm>
              <a:off x="5124068" y="3747102"/>
              <a:ext cx="80364" cy="92329"/>
            </a:xfrm>
            <a:custGeom>
              <a:avLst/>
              <a:gdLst/>
              <a:ahLst/>
              <a:cxnLst/>
              <a:rect l="l" t="t" r="r" b="b"/>
              <a:pathLst>
                <a:path w="80364" h="92329" extrusionOk="0">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1" name="Google Shape;5351;p61"/>
            <p:cNvSpPr/>
            <p:nvPr/>
          </p:nvSpPr>
          <p:spPr>
            <a:xfrm>
              <a:off x="5246418" y="3596403"/>
              <a:ext cx="55718" cy="24335"/>
            </a:xfrm>
            <a:custGeom>
              <a:avLst/>
              <a:gdLst/>
              <a:ahLst/>
              <a:cxnLst/>
              <a:rect l="l" t="t" r="r" b="b"/>
              <a:pathLst>
                <a:path w="55718" h="24335" extrusionOk="0">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2" name="Google Shape;5352;p61"/>
            <p:cNvSpPr/>
            <p:nvPr/>
          </p:nvSpPr>
          <p:spPr>
            <a:xfrm>
              <a:off x="4987003" y="3219545"/>
              <a:ext cx="142017" cy="141922"/>
            </a:xfrm>
            <a:custGeom>
              <a:avLst/>
              <a:gdLst/>
              <a:ahLst/>
              <a:cxnLst/>
              <a:rect l="l" t="t" r="r" b="b"/>
              <a:pathLst>
                <a:path w="142017" h="141922" extrusionOk="0">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3" name="Google Shape;5353;p61"/>
            <p:cNvSpPr/>
            <p:nvPr/>
          </p:nvSpPr>
          <p:spPr>
            <a:xfrm>
              <a:off x="5154834" y="3235356"/>
              <a:ext cx="399954" cy="71342"/>
            </a:xfrm>
            <a:custGeom>
              <a:avLst/>
              <a:gdLst/>
              <a:ahLst/>
              <a:cxnLst/>
              <a:rect l="l" t="t" r="r" b="b"/>
              <a:pathLst>
                <a:path w="399954" h="71342" extrusionOk="0">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4" name="Google Shape;5354;p61"/>
            <p:cNvSpPr/>
            <p:nvPr/>
          </p:nvSpPr>
          <p:spPr>
            <a:xfrm>
              <a:off x="5171121"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5" name="Google Shape;5355;p61"/>
            <p:cNvSpPr/>
            <p:nvPr/>
          </p:nvSpPr>
          <p:spPr>
            <a:xfrm>
              <a:off x="5310758" y="3326320"/>
              <a:ext cx="88296" cy="19431"/>
            </a:xfrm>
            <a:custGeom>
              <a:avLst/>
              <a:gdLst/>
              <a:ahLst/>
              <a:cxnLst/>
              <a:rect l="l" t="t" r="r" b="b"/>
              <a:pathLst>
                <a:path w="88296" h="19431" extrusionOk="0">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6" name="Google Shape;5356;p61"/>
            <p:cNvSpPr/>
            <p:nvPr/>
          </p:nvSpPr>
          <p:spPr>
            <a:xfrm>
              <a:off x="5450395" y="3326320"/>
              <a:ext cx="88296" cy="19431"/>
            </a:xfrm>
            <a:custGeom>
              <a:avLst/>
              <a:gdLst/>
              <a:ahLst/>
              <a:cxnLst/>
              <a:rect l="l" t="t" r="r" b="b"/>
              <a:pathLst>
                <a:path w="88296" h="19431" extrusionOk="0">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7" name="Google Shape;5357;p61"/>
          <p:cNvGrpSpPr/>
          <p:nvPr/>
        </p:nvGrpSpPr>
        <p:grpSpPr>
          <a:xfrm>
            <a:off x="2479029" y="2862568"/>
            <a:ext cx="264428" cy="288866"/>
            <a:chOff x="5859779" y="3199923"/>
            <a:chExt cx="585406" cy="639508"/>
          </a:xfrm>
        </p:grpSpPr>
        <p:sp>
          <p:nvSpPr>
            <p:cNvPr id="5358" name="Google Shape;5358;p61"/>
            <p:cNvSpPr/>
            <p:nvPr/>
          </p:nvSpPr>
          <p:spPr>
            <a:xfrm>
              <a:off x="5905594" y="3282505"/>
              <a:ext cx="76961" cy="69532"/>
            </a:xfrm>
            <a:custGeom>
              <a:avLst/>
              <a:gdLst/>
              <a:ahLst/>
              <a:cxnLst/>
              <a:rect l="l" t="t" r="r" b="b"/>
              <a:pathLst>
                <a:path w="76961" h="69532" extrusionOk="0">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9" name="Google Shape;5359;p61"/>
            <p:cNvSpPr/>
            <p:nvPr/>
          </p:nvSpPr>
          <p:spPr>
            <a:xfrm>
              <a:off x="6147910" y="3245072"/>
              <a:ext cx="76961" cy="56102"/>
            </a:xfrm>
            <a:custGeom>
              <a:avLst/>
              <a:gdLst/>
              <a:ahLst/>
              <a:cxnLst/>
              <a:rect l="l" t="t" r="r" b="b"/>
              <a:pathLst>
                <a:path w="76961" h="56102" extrusionOk="0">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0" name="Google Shape;5360;p61"/>
            <p:cNvSpPr/>
            <p:nvPr/>
          </p:nvSpPr>
          <p:spPr>
            <a:xfrm>
              <a:off x="5859779" y="3199923"/>
              <a:ext cx="585406" cy="639508"/>
            </a:xfrm>
            <a:custGeom>
              <a:avLst/>
              <a:gdLst/>
              <a:ahLst/>
              <a:cxnLst/>
              <a:rect l="l" t="t" r="r" b="b"/>
              <a:pathLst>
                <a:path w="585406" h="639508" extrusionOk="0">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61" name="Google Shape;5361;p61"/>
          <p:cNvGrpSpPr/>
          <p:nvPr/>
        </p:nvGrpSpPr>
        <p:grpSpPr>
          <a:xfrm>
            <a:off x="4710905" y="2870786"/>
            <a:ext cx="162089" cy="272431"/>
            <a:chOff x="6698265" y="3188017"/>
            <a:chExt cx="374427" cy="629316"/>
          </a:xfrm>
        </p:grpSpPr>
        <p:sp>
          <p:nvSpPr>
            <p:cNvPr id="5362" name="Google Shape;5362;p61"/>
            <p:cNvSpPr/>
            <p:nvPr/>
          </p:nvSpPr>
          <p:spPr>
            <a:xfrm>
              <a:off x="6770560" y="3321177"/>
              <a:ext cx="200215" cy="169640"/>
            </a:xfrm>
            <a:custGeom>
              <a:avLst/>
              <a:gdLst/>
              <a:ahLst/>
              <a:cxnLst/>
              <a:rect l="l" t="t" r="r" b="b"/>
              <a:pathLst>
                <a:path w="200215" h="169640" extrusionOk="0">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3" name="Google Shape;5363;p61"/>
            <p:cNvSpPr/>
            <p:nvPr/>
          </p:nvSpPr>
          <p:spPr>
            <a:xfrm>
              <a:off x="6811231" y="3361753"/>
              <a:ext cx="119062" cy="74771"/>
            </a:xfrm>
            <a:custGeom>
              <a:avLst/>
              <a:gdLst/>
              <a:ahLst/>
              <a:cxnLst/>
              <a:rect l="l" t="t" r="r" b="b"/>
              <a:pathLst>
                <a:path w="119062" h="74771" extrusionOk="0">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4" name="Google Shape;5364;p61"/>
            <p:cNvSpPr/>
            <p:nvPr/>
          </p:nvSpPr>
          <p:spPr>
            <a:xfrm>
              <a:off x="6832567" y="3188112"/>
              <a:ext cx="210883" cy="227171"/>
            </a:xfrm>
            <a:custGeom>
              <a:avLst/>
              <a:gdLst/>
              <a:ahLst/>
              <a:cxnLst/>
              <a:rect l="l" t="t" r="r" b="b"/>
              <a:pathLst>
                <a:path w="210883" h="227171" extrusionOk="0">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5" name="Google Shape;5365;p61"/>
            <p:cNvSpPr/>
            <p:nvPr/>
          </p:nvSpPr>
          <p:spPr>
            <a:xfrm>
              <a:off x="6822661" y="3224117"/>
              <a:ext cx="78771" cy="18478"/>
            </a:xfrm>
            <a:custGeom>
              <a:avLst/>
              <a:gdLst/>
              <a:ahLst/>
              <a:cxnLst/>
              <a:rect l="l" t="t" r="r" b="b"/>
              <a:pathLst>
                <a:path w="78771" h="18478" extrusionOk="0">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6" name="Google Shape;5366;p61"/>
            <p:cNvSpPr/>
            <p:nvPr/>
          </p:nvSpPr>
          <p:spPr>
            <a:xfrm>
              <a:off x="6913053" y="3224117"/>
              <a:ext cx="18478" cy="18478"/>
            </a:xfrm>
            <a:custGeom>
              <a:avLst/>
              <a:gdLst/>
              <a:ahLst/>
              <a:cxnLst/>
              <a:rect l="l" t="t" r="r" b="b"/>
              <a:pathLst>
                <a:path w="18478" h="18478" extrusionOk="0">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7" name="Google Shape;5367;p61"/>
            <p:cNvSpPr/>
            <p:nvPr/>
          </p:nvSpPr>
          <p:spPr>
            <a:xfrm>
              <a:off x="6698265" y="3188017"/>
              <a:ext cx="374427" cy="629316"/>
            </a:xfrm>
            <a:custGeom>
              <a:avLst/>
              <a:gdLst/>
              <a:ahLst/>
              <a:cxnLst/>
              <a:rect l="l" t="t" r="r" b="b"/>
              <a:pathLst>
                <a:path w="374427" h="629316" extrusionOk="0">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68" name="Google Shape;5368;p61"/>
          <p:cNvGrpSpPr/>
          <p:nvPr/>
        </p:nvGrpSpPr>
        <p:grpSpPr>
          <a:xfrm>
            <a:off x="5089214" y="2869055"/>
            <a:ext cx="275985" cy="275891"/>
            <a:chOff x="7325486" y="3202495"/>
            <a:chExt cx="560832" cy="560641"/>
          </a:xfrm>
        </p:grpSpPr>
        <p:sp>
          <p:nvSpPr>
            <p:cNvPr id="5369" name="Google Shape;5369;p61"/>
            <p:cNvSpPr/>
            <p:nvPr/>
          </p:nvSpPr>
          <p:spPr>
            <a:xfrm>
              <a:off x="7383123" y="3456432"/>
              <a:ext cx="83512" cy="16478"/>
            </a:xfrm>
            <a:custGeom>
              <a:avLst/>
              <a:gdLst/>
              <a:ahLst/>
              <a:cxnLst/>
              <a:rect l="l" t="t" r="r" b="b"/>
              <a:pathLst>
                <a:path w="83512" h="16478" extrusionOk="0">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0" name="Google Shape;5370;p61"/>
            <p:cNvSpPr/>
            <p:nvPr/>
          </p:nvSpPr>
          <p:spPr>
            <a:xfrm>
              <a:off x="7383123"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1" name="Google Shape;5371;p61"/>
            <p:cNvSpPr/>
            <p:nvPr/>
          </p:nvSpPr>
          <p:spPr>
            <a:xfrm>
              <a:off x="7745549" y="3456432"/>
              <a:ext cx="83512" cy="16478"/>
            </a:xfrm>
            <a:custGeom>
              <a:avLst/>
              <a:gdLst/>
              <a:ahLst/>
              <a:cxnLst/>
              <a:rect l="l" t="t" r="r" b="b"/>
              <a:pathLst>
                <a:path w="83512" h="16478" extrusionOk="0">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2" name="Google Shape;5372;p61"/>
            <p:cNvSpPr/>
            <p:nvPr/>
          </p:nvSpPr>
          <p:spPr>
            <a:xfrm>
              <a:off x="7712688" y="3498056"/>
              <a:ext cx="116373" cy="16478"/>
            </a:xfrm>
            <a:custGeom>
              <a:avLst/>
              <a:gdLst/>
              <a:ahLst/>
              <a:cxnLst/>
              <a:rect l="l" t="t" r="r" b="b"/>
              <a:pathLst>
                <a:path w="116373" h="16478" extrusionOk="0">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3" name="Google Shape;5373;p61"/>
            <p:cNvSpPr/>
            <p:nvPr/>
          </p:nvSpPr>
          <p:spPr>
            <a:xfrm>
              <a:off x="7325486" y="3202495"/>
              <a:ext cx="560832" cy="560641"/>
            </a:xfrm>
            <a:custGeom>
              <a:avLst/>
              <a:gdLst/>
              <a:ahLst/>
              <a:cxnLst/>
              <a:rect l="l" t="t" r="r" b="b"/>
              <a:pathLst>
                <a:path w="560832" h="560641" extrusionOk="0">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4" name="Google Shape;5374;p61"/>
            <p:cNvSpPr/>
            <p:nvPr/>
          </p:nvSpPr>
          <p:spPr>
            <a:xfrm>
              <a:off x="7489837" y="3235452"/>
              <a:ext cx="232034" cy="262318"/>
            </a:xfrm>
            <a:custGeom>
              <a:avLst/>
              <a:gdLst/>
              <a:ahLst/>
              <a:cxnLst/>
              <a:rect l="l" t="t" r="r" b="b"/>
              <a:pathLst>
                <a:path w="232034" h="262318" extrusionOk="0">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5" name="Google Shape;5375;p61"/>
            <p:cNvSpPr/>
            <p:nvPr/>
          </p:nvSpPr>
          <p:spPr>
            <a:xfrm>
              <a:off x="7567346" y="3299179"/>
              <a:ext cx="77608" cy="124962"/>
            </a:xfrm>
            <a:custGeom>
              <a:avLst/>
              <a:gdLst/>
              <a:ahLst/>
              <a:cxnLst/>
              <a:rect l="l" t="t" r="r" b="b"/>
              <a:pathLst>
                <a:path w="77608" h="124962" extrusionOk="0">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6" name="Google Shape;5376;p61"/>
          <p:cNvGrpSpPr/>
          <p:nvPr/>
        </p:nvGrpSpPr>
        <p:grpSpPr>
          <a:xfrm>
            <a:off x="3328326" y="3306260"/>
            <a:ext cx="295022" cy="295066"/>
            <a:chOff x="3288982" y="3995261"/>
            <a:chExt cx="652271" cy="652367"/>
          </a:xfrm>
        </p:grpSpPr>
        <p:sp>
          <p:nvSpPr>
            <p:cNvPr id="5377" name="Google Shape;5377;p61"/>
            <p:cNvSpPr/>
            <p:nvPr/>
          </p:nvSpPr>
          <p:spPr>
            <a:xfrm>
              <a:off x="3288982" y="3995261"/>
              <a:ext cx="652271" cy="652367"/>
            </a:xfrm>
            <a:custGeom>
              <a:avLst/>
              <a:gdLst/>
              <a:ahLst/>
              <a:cxnLst/>
              <a:rect l="l" t="t" r="r" b="b"/>
              <a:pathLst>
                <a:path w="652271" h="652367" extrusionOk="0">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8" name="Google Shape;5378;p61"/>
            <p:cNvSpPr/>
            <p:nvPr/>
          </p:nvSpPr>
          <p:spPr>
            <a:xfrm>
              <a:off x="3436714" y="4157408"/>
              <a:ext cx="316706" cy="323532"/>
            </a:xfrm>
            <a:custGeom>
              <a:avLst/>
              <a:gdLst/>
              <a:ahLst/>
              <a:cxnLst/>
              <a:rect l="l" t="t" r="r" b="b"/>
              <a:pathLst>
                <a:path w="316706" h="323532" extrusionOk="0">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79" name="Google Shape;5379;p61"/>
          <p:cNvGrpSpPr/>
          <p:nvPr/>
        </p:nvGrpSpPr>
        <p:grpSpPr>
          <a:xfrm>
            <a:off x="5079712" y="3306390"/>
            <a:ext cx="294989" cy="294807"/>
            <a:chOff x="4200443" y="4099220"/>
            <a:chExt cx="582867" cy="582507"/>
          </a:xfrm>
        </p:grpSpPr>
        <p:sp>
          <p:nvSpPr>
            <p:cNvPr id="5380" name="Google Shape;5380;p61"/>
            <p:cNvSpPr/>
            <p:nvPr/>
          </p:nvSpPr>
          <p:spPr>
            <a:xfrm>
              <a:off x="4314815" y="4099220"/>
              <a:ext cx="468495" cy="467922"/>
            </a:xfrm>
            <a:custGeom>
              <a:avLst/>
              <a:gdLst/>
              <a:ahLst/>
              <a:cxnLst/>
              <a:rect l="l" t="t" r="r" b="b"/>
              <a:pathLst>
                <a:path w="468495" h="467922" extrusionOk="0">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1" name="Google Shape;5381;p61"/>
            <p:cNvSpPr/>
            <p:nvPr/>
          </p:nvSpPr>
          <p:spPr>
            <a:xfrm>
              <a:off x="4200443" y="4190915"/>
              <a:ext cx="490988" cy="490812"/>
            </a:xfrm>
            <a:custGeom>
              <a:avLst/>
              <a:gdLst/>
              <a:ahLst/>
              <a:cxnLst/>
              <a:rect l="l" t="t" r="r" b="b"/>
              <a:pathLst>
                <a:path w="490988" h="490812" extrusionOk="0">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2" name="Google Shape;5382;p61"/>
            <p:cNvSpPr/>
            <p:nvPr/>
          </p:nvSpPr>
          <p:spPr>
            <a:xfrm>
              <a:off x="4433915" y="4351305"/>
              <a:ext cx="115577" cy="83153"/>
            </a:xfrm>
            <a:custGeom>
              <a:avLst/>
              <a:gdLst/>
              <a:ahLst/>
              <a:cxnLst/>
              <a:rect l="l" t="t" r="r" b="b"/>
              <a:pathLst>
                <a:path w="115577" h="83153" extrusionOk="0">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3" name="Google Shape;5383;p61"/>
            <p:cNvSpPr/>
            <p:nvPr/>
          </p:nvSpPr>
          <p:spPr>
            <a:xfrm>
              <a:off x="4319396" y="4213581"/>
              <a:ext cx="344804" cy="344702"/>
            </a:xfrm>
            <a:custGeom>
              <a:avLst/>
              <a:gdLst/>
              <a:ahLst/>
              <a:cxnLst/>
              <a:rect l="l" t="t" r="r" b="b"/>
              <a:pathLst>
                <a:path w="344804" h="344702" extrusionOk="0">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84" name="Google Shape;5384;p61"/>
          <p:cNvSpPr/>
          <p:nvPr/>
        </p:nvSpPr>
        <p:spPr>
          <a:xfrm>
            <a:off x="1589152" y="2015841"/>
            <a:ext cx="289059" cy="242047"/>
          </a:xfrm>
          <a:custGeom>
            <a:avLst/>
            <a:gdLst/>
            <a:ahLst/>
            <a:cxnLst/>
            <a:rect l="l" t="t" r="r" b="b"/>
            <a:pathLst>
              <a:path w="13976" h="11703" extrusionOk="0">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5" name="Google Shape;5385;p61"/>
          <p:cNvGrpSpPr/>
          <p:nvPr/>
        </p:nvGrpSpPr>
        <p:grpSpPr>
          <a:xfrm>
            <a:off x="8136684" y="2860690"/>
            <a:ext cx="292620" cy="292623"/>
            <a:chOff x="8145888" y="2870792"/>
            <a:chExt cx="292620" cy="292623"/>
          </a:xfrm>
        </p:grpSpPr>
        <p:sp>
          <p:nvSpPr>
            <p:cNvPr id="5386" name="Google Shape;5386;p61"/>
            <p:cNvSpPr/>
            <p:nvPr/>
          </p:nvSpPr>
          <p:spPr>
            <a:xfrm>
              <a:off x="8211186" y="2934325"/>
              <a:ext cx="162023" cy="165580"/>
            </a:xfrm>
            <a:custGeom>
              <a:avLst/>
              <a:gdLst/>
              <a:ahLst/>
              <a:cxnLst/>
              <a:rect l="l" t="t" r="r" b="b"/>
              <a:pathLst>
                <a:path w="494728" h="505587" extrusionOk="0">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7" name="Google Shape;5387;p61"/>
            <p:cNvSpPr/>
            <p:nvPr/>
          </p:nvSpPr>
          <p:spPr>
            <a:xfrm>
              <a:off x="8145888" y="2870792"/>
              <a:ext cx="292620" cy="292623"/>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1"/>
          <p:cNvGrpSpPr/>
          <p:nvPr/>
        </p:nvGrpSpPr>
        <p:grpSpPr>
          <a:xfrm>
            <a:off x="7267449" y="2440589"/>
            <a:ext cx="282349" cy="275678"/>
            <a:chOff x="7582302" y="1499934"/>
            <a:chExt cx="369133" cy="360411"/>
          </a:xfrm>
        </p:grpSpPr>
        <p:sp>
          <p:nvSpPr>
            <p:cNvPr id="5389" name="Google Shape;5389;p61"/>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1"/>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1"/>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1"/>
          <p:cNvGrpSpPr/>
          <p:nvPr/>
        </p:nvGrpSpPr>
        <p:grpSpPr>
          <a:xfrm>
            <a:off x="8135215" y="2442195"/>
            <a:ext cx="295557" cy="272467"/>
            <a:chOff x="0" y="1576429"/>
            <a:chExt cx="4139458" cy="3816063"/>
          </a:xfrm>
        </p:grpSpPr>
        <p:sp>
          <p:nvSpPr>
            <p:cNvPr id="5395" name="Google Shape;5395;p61"/>
            <p:cNvSpPr/>
            <p:nvPr/>
          </p:nvSpPr>
          <p:spPr>
            <a:xfrm>
              <a:off x="0" y="1576429"/>
              <a:ext cx="4139458" cy="3816063"/>
            </a:xfrm>
            <a:custGeom>
              <a:avLst/>
              <a:gdLst/>
              <a:ahLst/>
              <a:cxnLst/>
              <a:rect l="l" t="t" r="r" b="b"/>
              <a:pathLst>
                <a:path w="4139458" h="3816063" extrusionOk="0">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6" name="Google Shape;5396;p61"/>
            <p:cNvSpPr/>
            <p:nvPr/>
          </p:nvSpPr>
          <p:spPr>
            <a:xfrm>
              <a:off x="511368" y="2344598"/>
              <a:ext cx="1819075" cy="1819073"/>
            </a:xfrm>
            <a:custGeom>
              <a:avLst/>
              <a:gdLst/>
              <a:ahLst/>
              <a:cxnLst/>
              <a:rect l="l" t="t" r="r" b="b"/>
              <a:pathLst>
                <a:path w="1819075" h="1819073" extrusionOk="0">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7" name="Google Shape;5397;p61"/>
            <p:cNvSpPr/>
            <p:nvPr/>
          </p:nvSpPr>
          <p:spPr>
            <a:xfrm>
              <a:off x="2350679" y="3314659"/>
              <a:ext cx="1277492" cy="848932"/>
            </a:xfrm>
            <a:custGeom>
              <a:avLst/>
              <a:gdLst/>
              <a:ahLst/>
              <a:cxnLst/>
              <a:rect l="l" t="t" r="r" b="b"/>
              <a:pathLst>
                <a:path w="1277492" h="848932" extrusionOk="0">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8" name="Google Shape;5398;p61"/>
            <p:cNvSpPr/>
            <p:nvPr/>
          </p:nvSpPr>
          <p:spPr>
            <a:xfrm>
              <a:off x="1562807" y="2987241"/>
              <a:ext cx="462455" cy="121273"/>
            </a:xfrm>
            <a:custGeom>
              <a:avLst/>
              <a:gdLst/>
              <a:ahLst/>
              <a:cxnLst/>
              <a:rect l="l" t="t" r="r" b="b"/>
              <a:pathLst>
                <a:path w="462455" h="121273" extrusionOk="0">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9" name="Google Shape;5399;p61"/>
            <p:cNvSpPr/>
            <p:nvPr/>
          </p:nvSpPr>
          <p:spPr>
            <a:xfrm>
              <a:off x="1562807" y="2744695"/>
              <a:ext cx="308842" cy="121273"/>
            </a:xfrm>
            <a:custGeom>
              <a:avLst/>
              <a:gdLst/>
              <a:ahLst/>
              <a:cxnLst/>
              <a:rect l="l" t="t" r="r" b="b"/>
              <a:pathLst>
                <a:path w="308842" h="121273" extrusionOk="0">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0" name="Google Shape;5400;p61"/>
            <p:cNvSpPr/>
            <p:nvPr/>
          </p:nvSpPr>
          <p:spPr>
            <a:xfrm>
              <a:off x="2484160" y="2425342"/>
              <a:ext cx="1143929" cy="121273"/>
            </a:xfrm>
            <a:custGeom>
              <a:avLst/>
              <a:gdLst/>
              <a:ahLst/>
              <a:cxnLst/>
              <a:rect l="l" t="t" r="r" b="b"/>
              <a:pathLst>
                <a:path w="1143929" h="121273" extrusionOk="0">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1" name="Google Shape;5401;p61"/>
            <p:cNvSpPr/>
            <p:nvPr/>
          </p:nvSpPr>
          <p:spPr>
            <a:xfrm>
              <a:off x="2484160" y="2708313"/>
              <a:ext cx="389852" cy="121273"/>
            </a:xfrm>
            <a:custGeom>
              <a:avLst/>
              <a:gdLst/>
              <a:ahLst/>
              <a:cxnLst/>
              <a:rect l="l" t="t" r="r" b="b"/>
              <a:pathLst>
                <a:path w="389852" h="121273" extrusionOk="0">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2" name="Google Shape;5402;p61"/>
            <p:cNvSpPr/>
            <p:nvPr/>
          </p:nvSpPr>
          <p:spPr>
            <a:xfrm>
              <a:off x="2995286" y="2708313"/>
              <a:ext cx="632803" cy="121273"/>
            </a:xfrm>
            <a:custGeom>
              <a:avLst/>
              <a:gdLst/>
              <a:ahLst/>
              <a:cxnLst/>
              <a:rect l="l" t="t" r="r" b="b"/>
              <a:pathLst>
                <a:path w="632803" h="121273" extrusionOk="0">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3" name="Google Shape;5403;p61"/>
            <p:cNvSpPr/>
            <p:nvPr/>
          </p:nvSpPr>
          <p:spPr>
            <a:xfrm>
              <a:off x="2484160" y="2991284"/>
              <a:ext cx="767901" cy="121273"/>
            </a:xfrm>
            <a:custGeom>
              <a:avLst/>
              <a:gdLst/>
              <a:ahLst/>
              <a:cxnLst/>
              <a:rect l="l" t="t" r="r" b="b"/>
              <a:pathLst>
                <a:path w="767901" h="121273" extrusionOk="0">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4" name="Google Shape;5404;p61"/>
          <p:cNvGrpSpPr/>
          <p:nvPr/>
        </p:nvGrpSpPr>
        <p:grpSpPr>
          <a:xfrm>
            <a:off x="2890331" y="2430665"/>
            <a:ext cx="295552" cy="295526"/>
            <a:chOff x="4282157" y="1359552"/>
            <a:chExt cx="4139377" cy="4139014"/>
          </a:xfrm>
        </p:grpSpPr>
        <p:sp>
          <p:nvSpPr>
            <p:cNvPr id="5405" name="Google Shape;5405;p61"/>
            <p:cNvSpPr/>
            <p:nvPr/>
          </p:nvSpPr>
          <p:spPr>
            <a:xfrm>
              <a:off x="4684784" y="1756480"/>
              <a:ext cx="2409941" cy="2409941"/>
            </a:xfrm>
            <a:custGeom>
              <a:avLst/>
              <a:gdLst/>
              <a:ahLst/>
              <a:cxnLst/>
              <a:rect l="l" t="t" r="r" b="b"/>
              <a:pathLst>
                <a:path w="2409941" h="2409941" extrusionOk="0">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6" name="Google Shape;5406;p61"/>
            <p:cNvSpPr/>
            <p:nvPr/>
          </p:nvSpPr>
          <p:spPr>
            <a:xfrm>
              <a:off x="4282157" y="1359552"/>
              <a:ext cx="4139377" cy="4139014"/>
            </a:xfrm>
            <a:custGeom>
              <a:avLst/>
              <a:gdLst/>
              <a:ahLst/>
              <a:cxnLst/>
              <a:rect l="l" t="t" r="r" b="b"/>
              <a:pathLst>
                <a:path w="4139377" h="4139014" extrusionOk="0">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07" name="Google Shape;5407;p61"/>
          <p:cNvGrpSpPr/>
          <p:nvPr/>
        </p:nvGrpSpPr>
        <p:grpSpPr>
          <a:xfrm>
            <a:off x="5092526" y="2430655"/>
            <a:ext cx="269361" cy="295546"/>
            <a:chOff x="8421373" y="1359270"/>
            <a:chExt cx="3772567" cy="4139297"/>
          </a:xfrm>
        </p:grpSpPr>
        <p:sp>
          <p:nvSpPr>
            <p:cNvPr id="5408" name="Google Shape;5408;p61"/>
            <p:cNvSpPr/>
            <p:nvPr/>
          </p:nvSpPr>
          <p:spPr>
            <a:xfrm>
              <a:off x="8981413" y="1854873"/>
              <a:ext cx="3212527" cy="3643694"/>
            </a:xfrm>
            <a:custGeom>
              <a:avLst/>
              <a:gdLst/>
              <a:ahLst/>
              <a:cxnLst/>
              <a:rect l="l" t="t" r="r" b="b"/>
              <a:pathLst>
                <a:path w="3212527" h="3643694" extrusionOk="0">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9" name="Google Shape;5409;p61"/>
            <p:cNvSpPr/>
            <p:nvPr/>
          </p:nvSpPr>
          <p:spPr>
            <a:xfrm>
              <a:off x="8421373" y="1359270"/>
              <a:ext cx="3772001" cy="2340411"/>
            </a:xfrm>
            <a:custGeom>
              <a:avLst/>
              <a:gdLst/>
              <a:ahLst/>
              <a:cxnLst/>
              <a:rect l="l" t="t" r="r" b="b"/>
              <a:pathLst>
                <a:path w="3772001" h="2340411" extrusionOk="0">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63">
          <a:extLst>
            <a:ext uri="{FF2B5EF4-FFF2-40B4-BE49-F238E27FC236}">
              <a16:creationId xmlns:a16="http://schemas.microsoft.com/office/drawing/2014/main" id="{12CC4221-5FC6-17D2-4DB1-EB682807CD0B}"/>
            </a:ext>
          </a:extLst>
        </p:cNvPr>
        <p:cNvGrpSpPr/>
        <p:nvPr/>
      </p:nvGrpSpPr>
      <p:grpSpPr>
        <a:xfrm>
          <a:off x="0" y="0"/>
          <a:ext cx="0" cy="0"/>
          <a:chOff x="0" y="0"/>
          <a:chExt cx="0" cy="0"/>
        </a:xfrm>
      </p:grpSpPr>
      <p:sp>
        <p:nvSpPr>
          <p:cNvPr id="164" name="Google Shape;164;p32">
            <a:extLst>
              <a:ext uri="{FF2B5EF4-FFF2-40B4-BE49-F238E27FC236}">
                <a16:creationId xmlns:a16="http://schemas.microsoft.com/office/drawing/2014/main" id="{678C23BD-8969-9195-49F9-F166E6588293}"/>
              </a:ext>
            </a:extLst>
          </p:cNvPr>
          <p:cNvSpPr txBox="1">
            <a:spLocks noGrp="1"/>
          </p:cNvSpPr>
          <p:nvPr>
            <p:ph type="title"/>
          </p:nvPr>
        </p:nvSpPr>
        <p:spPr>
          <a:xfrm>
            <a:off x="1045734" y="3747298"/>
            <a:ext cx="7717800" cy="101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dirty="0">
                <a:latin typeface="+mj-lt"/>
              </a:rPr>
              <a:t>Сырые данные</a:t>
            </a:r>
            <a:endParaRPr dirty="0">
              <a:latin typeface="+mj-lt"/>
            </a:endParaRPr>
          </a:p>
        </p:txBody>
      </p:sp>
      <p:sp>
        <p:nvSpPr>
          <p:cNvPr id="165" name="Google Shape;165;p32">
            <a:extLst>
              <a:ext uri="{FF2B5EF4-FFF2-40B4-BE49-F238E27FC236}">
                <a16:creationId xmlns:a16="http://schemas.microsoft.com/office/drawing/2014/main" id="{CAC26368-0DED-0199-1D0A-35E8C65388DF}"/>
              </a:ext>
            </a:extLst>
          </p:cNvPr>
          <p:cNvSpPr txBox="1">
            <a:spLocks noGrp="1"/>
          </p:cNvSpPr>
          <p:nvPr>
            <p:ph type="title" idx="2"/>
          </p:nvPr>
        </p:nvSpPr>
        <p:spPr>
          <a:xfrm>
            <a:off x="750631" y="646662"/>
            <a:ext cx="7345965" cy="2870334"/>
          </a:xfrm>
          <a:prstGeom prst="rect">
            <a:avLst/>
          </a:prstGeom>
        </p:spPr>
        <p:txBody>
          <a:bodyPr spcFirstLastPara="1" wrap="square" lIns="91425" tIns="91425" rIns="91425" bIns="91425" anchor="t" anchorCtr="0">
            <a:noAutofit/>
          </a:bodyPr>
          <a:lstStyle/>
          <a:p>
            <a:pPr lvl="0"/>
            <a:r>
              <a:rPr lang="ru-RU" sz="2000" dirty="0">
                <a:latin typeface="Montserrat Medium" panose="00000600000000000000" pitchFamily="2" charset="-52"/>
              </a:rPr>
              <a:t>Для проекта используются открытые GTFS-данные</a:t>
            </a:r>
            <a:r>
              <a:rPr lang="en-US" sz="2000" dirty="0">
                <a:latin typeface="Montserrat Medium" panose="00000600000000000000" pitchFamily="2" charset="-52"/>
              </a:rPr>
              <a:t>*</a:t>
            </a:r>
            <a:r>
              <a:rPr lang="ru-RU" sz="2000" dirty="0">
                <a:latin typeface="Montserrat Medium" panose="00000600000000000000" pitchFamily="2" charset="-52"/>
              </a:rPr>
              <a:t>, опубликованные на государственном портале открытых данных Санкт-Петербурга</a:t>
            </a: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900" dirty="0">
                <a:latin typeface="Montserrat Medium" panose="00000600000000000000" pitchFamily="2" charset="-52"/>
              </a:rPr>
            </a:br>
            <a:r>
              <a:rPr lang="en-US" sz="1400" dirty="0">
                <a:latin typeface="Montserrat Medium" panose="00000600000000000000" pitchFamily="2" charset="-52"/>
              </a:rPr>
              <a:t>data.gov.spb.ru</a:t>
            </a:r>
            <a:br>
              <a:rPr lang="ru-RU" sz="2000" dirty="0">
                <a:latin typeface="Montserrat Medium" panose="00000600000000000000" pitchFamily="2" charset="-52"/>
              </a:rPr>
            </a:br>
            <a:br>
              <a:rPr lang="ru-RU" sz="2000" dirty="0">
                <a:latin typeface="Montserrat Medium" panose="00000600000000000000" pitchFamily="2" charset="-52"/>
              </a:rPr>
            </a:br>
            <a:endParaRPr sz="2000" dirty="0">
              <a:latin typeface="Montserrat Medium" panose="00000600000000000000" pitchFamily="2" charset="-52"/>
            </a:endParaRPr>
          </a:p>
        </p:txBody>
      </p:sp>
      <p:sp>
        <p:nvSpPr>
          <p:cNvPr id="166" name="Google Shape;166;p32">
            <a:extLst>
              <a:ext uri="{FF2B5EF4-FFF2-40B4-BE49-F238E27FC236}">
                <a16:creationId xmlns:a16="http://schemas.microsoft.com/office/drawing/2014/main" id="{4A49FB69-93E6-DB62-7942-1A608796282F}"/>
              </a:ext>
            </a:extLst>
          </p:cNvPr>
          <p:cNvSpPr txBox="1"/>
          <p:nvPr/>
        </p:nvSpPr>
        <p:spPr>
          <a:xfrm>
            <a:off x="306324" y="4604000"/>
            <a:ext cx="2503377"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Syne"/>
                <a:ea typeface="Syne"/>
                <a:cs typeface="Syne"/>
                <a:sym typeface="Syne"/>
              </a:rPr>
              <a:t>*General Transit Feed Specification</a:t>
            </a:r>
            <a:endParaRPr sz="1000" dirty="0">
              <a:solidFill>
                <a:schemeClr val="dk1"/>
              </a:solidFill>
              <a:latin typeface="Syne"/>
              <a:ea typeface="Syne"/>
              <a:cs typeface="Syne"/>
              <a:sym typeface="Syne"/>
            </a:endParaRPr>
          </a:p>
        </p:txBody>
      </p:sp>
      <p:cxnSp>
        <p:nvCxnSpPr>
          <p:cNvPr id="167" name="Google Shape;167;p32">
            <a:extLst>
              <a:ext uri="{FF2B5EF4-FFF2-40B4-BE49-F238E27FC236}">
                <a16:creationId xmlns:a16="http://schemas.microsoft.com/office/drawing/2014/main" id="{C19A1BAC-5C2A-4066-33A6-9826D375B5D6}"/>
              </a:ext>
            </a:extLst>
          </p:cNvPr>
          <p:cNvCxnSpPr>
            <a:cxnSpLocks/>
          </p:cNvCxnSpPr>
          <p:nvPr/>
        </p:nvCxnSpPr>
        <p:spPr>
          <a:xfrm>
            <a:off x="2755669" y="4800200"/>
            <a:ext cx="6920531" cy="0"/>
          </a:xfrm>
          <a:prstGeom prst="straightConnector1">
            <a:avLst/>
          </a:prstGeom>
          <a:noFill/>
          <a:ln w="9525" cap="flat" cmpd="sng">
            <a:solidFill>
              <a:schemeClr val="dk1"/>
            </a:solidFill>
            <a:prstDash val="solid"/>
            <a:round/>
            <a:headEnd type="none" w="med" len="med"/>
            <a:tailEnd type="none" w="med" len="med"/>
          </a:ln>
        </p:spPr>
      </p:cxnSp>
      <p:pic>
        <p:nvPicPr>
          <p:cNvPr id="5" name="Рисунок 4" descr="Изображение выглядит как текст, Шрифт, логотип, символ&#10;&#10;Содержимое, созданное искусственным интеллектом, может быть неверным.">
            <a:extLst>
              <a:ext uri="{FF2B5EF4-FFF2-40B4-BE49-F238E27FC236}">
                <a16:creationId xmlns:a16="http://schemas.microsoft.com/office/drawing/2014/main" id="{4E4A0CCE-90F3-D8D0-ED3B-A03669086D5E}"/>
              </a:ext>
            </a:extLst>
          </p:cNvPr>
          <p:cNvPicPr>
            <a:picLocks noChangeAspect="1"/>
          </p:cNvPicPr>
          <p:nvPr/>
        </p:nvPicPr>
        <p:blipFill>
          <a:blip r:embed="rId3"/>
          <a:stretch>
            <a:fillRect/>
          </a:stretch>
        </p:blipFill>
        <p:spPr>
          <a:xfrm>
            <a:off x="810606" y="1762917"/>
            <a:ext cx="5405328" cy="1203732"/>
          </a:xfrm>
          <a:prstGeom prst="rect">
            <a:avLst/>
          </a:prstGeom>
        </p:spPr>
      </p:pic>
    </p:spTree>
    <p:extLst>
      <p:ext uri="{BB962C8B-B14F-4D97-AF65-F5344CB8AC3E}">
        <p14:creationId xmlns:p14="http://schemas.microsoft.com/office/powerpoint/2010/main" val="41824151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63">
          <a:extLst>
            <a:ext uri="{FF2B5EF4-FFF2-40B4-BE49-F238E27FC236}">
              <a16:creationId xmlns:a16="http://schemas.microsoft.com/office/drawing/2014/main" id="{190C96E6-7B7F-04CA-39EC-12B14FF7F43D}"/>
            </a:ext>
          </a:extLst>
        </p:cNvPr>
        <p:cNvGrpSpPr/>
        <p:nvPr/>
      </p:nvGrpSpPr>
      <p:grpSpPr>
        <a:xfrm>
          <a:off x="0" y="0"/>
          <a:ext cx="0" cy="0"/>
          <a:chOff x="0" y="0"/>
          <a:chExt cx="0" cy="0"/>
        </a:xfrm>
      </p:grpSpPr>
      <p:sp>
        <p:nvSpPr>
          <p:cNvPr id="164" name="Google Shape;164;p32">
            <a:extLst>
              <a:ext uri="{FF2B5EF4-FFF2-40B4-BE49-F238E27FC236}">
                <a16:creationId xmlns:a16="http://schemas.microsoft.com/office/drawing/2014/main" id="{E1A0C353-A611-E474-45C1-63EC69743442}"/>
              </a:ext>
            </a:extLst>
          </p:cNvPr>
          <p:cNvSpPr txBox="1">
            <a:spLocks noGrp="1"/>
          </p:cNvSpPr>
          <p:nvPr>
            <p:ph type="title"/>
          </p:nvPr>
        </p:nvSpPr>
        <p:spPr>
          <a:xfrm>
            <a:off x="1045734" y="3747298"/>
            <a:ext cx="7717800" cy="101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ru-RU" dirty="0">
                <a:latin typeface="+mj-lt"/>
              </a:rPr>
              <a:t>Сырые данные</a:t>
            </a:r>
            <a:endParaRPr dirty="0">
              <a:latin typeface="+mj-lt"/>
            </a:endParaRPr>
          </a:p>
        </p:txBody>
      </p:sp>
      <p:sp>
        <p:nvSpPr>
          <p:cNvPr id="165" name="Google Shape;165;p32">
            <a:extLst>
              <a:ext uri="{FF2B5EF4-FFF2-40B4-BE49-F238E27FC236}">
                <a16:creationId xmlns:a16="http://schemas.microsoft.com/office/drawing/2014/main" id="{F239F89B-5521-A734-D88A-BD298E59C4BC}"/>
              </a:ext>
            </a:extLst>
          </p:cNvPr>
          <p:cNvSpPr txBox="1">
            <a:spLocks noGrp="1"/>
          </p:cNvSpPr>
          <p:nvPr>
            <p:ph type="title" idx="2"/>
          </p:nvPr>
        </p:nvSpPr>
        <p:spPr>
          <a:xfrm>
            <a:off x="750631" y="646662"/>
            <a:ext cx="7974269" cy="3239538"/>
          </a:xfrm>
          <a:prstGeom prst="rect">
            <a:avLst/>
          </a:prstGeom>
        </p:spPr>
        <p:txBody>
          <a:bodyPr spcFirstLastPara="1" wrap="square" lIns="91425" tIns="91425" rIns="91425" bIns="91425" anchor="t" anchorCtr="0">
            <a:noAutofit/>
          </a:bodyPr>
          <a:lstStyle/>
          <a:p>
            <a:pPr lvl="0"/>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br>
              <a:rPr lang="en-US" sz="2000" dirty="0">
                <a:latin typeface="Montserrat Medium" panose="00000600000000000000" pitchFamily="2" charset="-52"/>
              </a:rPr>
            </a:br>
            <a:r>
              <a:rPr lang="ru-RU" sz="2000" dirty="0">
                <a:latin typeface="Montserrat Medium" panose="00000600000000000000" pitchFamily="2" charset="-52"/>
              </a:rPr>
              <a:t>Маршруты                                       Остановочные пункты</a:t>
            </a:r>
            <a:endParaRPr sz="2000" dirty="0">
              <a:latin typeface="Montserrat Medium" panose="00000600000000000000" pitchFamily="2" charset="-52"/>
            </a:endParaRPr>
          </a:p>
        </p:txBody>
      </p:sp>
      <p:sp>
        <p:nvSpPr>
          <p:cNvPr id="166" name="Google Shape;166;p32">
            <a:extLst>
              <a:ext uri="{FF2B5EF4-FFF2-40B4-BE49-F238E27FC236}">
                <a16:creationId xmlns:a16="http://schemas.microsoft.com/office/drawing/2014/main" id="{2880245D-8421-57B0-D0DA-4847F2592254}"/>
              </a:ext>
            </a:extLst>
          </p:cNvPr>
          <p:cNvSpPr txBox="1"/>
          <p:nvPr/>
        </p:nvSpPr>
        <p:spPr>
          <a:xfrm>
            <a:off x="306324" y="4604000"/>
            <a:ext cx="2503377"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a:solidFill>
                  <a:schemeClr val="dk1"/>
                </a:solidFill>
                <a:latin typeface="Syne"/>
                <a:ea typeface="Syne"/>
                <a:cs typeface="Syne"/>
                <a:sym typeface="Syne"/>
              </a:rPr>
              <a:t>*General Transit Feed Specification</a:t>
            </a:r>
            <a:endParaRPr sz="1000" dirty="0">
              <a:solidFill>
                <a:schemeClr val="dk1"/>
              </a:solidFill>
              <a:latin typeface="Syne"/>
              <a:ea typeface="Syne"/>
              <a:cs typeface="Syne"/>
              <a:sym typeface="Syne"/>
            </a:endParaRPr>
          </a:p>
        </p:txBody>
      </p:sp>
      <p:cxnSp>
        <p:nvCxnSpPr>
          <p:cNvPr id="167" name="Google Shape;167;p32">
            <a:extLst>
              <a:ext uri="{FF2B5EF4-FFF2-40B4-BE49-F238E27FC236}">
                <a16:creationId xmlns:a16="http://schemas.microsoft.com/office/drawing/2014/main" id="{43606A6C-CD18-D3F9-D47D-BCDCA4A63655}"/>
              </a:ext>
            </a:extLst>
          </p:cNvPr>
          <p:cNvCxnSpPr>
            <a:cxnSpLocks/>
          </p:cNvCxnSpPr>
          <p:nvPr/>
        </p:nvCxnSpPr>
        <p:spPr>
          <a:xfrm>
            <a:off x="2755669" y="4800200"/>
            <a:ext cx="6920531" cy="0"/>
          </a:xfrm>
          <a:prstGeom prst="straightConnector1">
            <a:avLst/>
          </a:prstGeom>
          <a:noFill/>
          <a:ln w="9525" cap="flat" cmpd="sng">
            <a:solidFill>
              <a:schemeClr val="dk1"/>
            </a:solidFill>
            <a:prstDash val="solid"/>
            <a:round/>
            <a:headEnd type="none" w="med" len="med"/>
            <a:tailEnd type="none" w="med" len="med"/>
          </a:ln>
        </p:spPr>
      </p:cxnSp>
      <p:pic>
        <p:nvPicPr>
          <p:cNvPr id="3" name="Рисунок 2" descr="Изображение выглядит как текст, снимок экрана, программное обеспечение, Мультимедийное программное обеспечение&#10;&#10;Содержимое, созданное искусственным интеллектом, может быть неверным.">
            <a:extLst>
              <a:ext uri="{FF2B5EF4-FFF2-40B4-BE49-F238E27FC236}">
                <a16:creationId xmlns:a16="http://schemas.microsoft.com/office/drawing/2014/main" id="{61B1519D-2F91-94C0-9D84-341D4CB1094E}"/>
              </a:ext>
            </a:extLst>
          </p:cNvPr>
          <p:cNvPicPr>
            <a:picLocks noChangeAspect="1"/>
          </p:cNvPicPr>
          <p:nvPr/>
        </p:nvPicPr>
        <p:blipFill>
          <a:blip r:embed="rId3"/>
          <a:stretch>
            <a:fillRect/>
          </a:stretch>
        </p:blipFill>
        <p:spPr>
          <a:xfrm>
            <a:off x="800100" y="1017646"/>
            <a:ext cx="3883363" cy="2012250"/>
          </a:xfrm>
          <a:prstGeom prst="rect">
            <a:avLst/>
          </a:prstGeom>
        </p:spPr>
      </p:pic>
      <p:pic>
        <p:nvPicPr>
          <p:cNvPr id="6" name="Рисунок 5" descr="Изображение выглядит как текст, снимок экрана, программное обеспечение, Мультимедийное программное обеспечение&#10;&#10;Содержимое, созданное искусственным интеллектом, может быть неверным.">
            <a:extLst>
              <a:ext uri="{FF2B5EF4-FFF2-40B4-BE49-F238E27FC236}">
                <a16:creationId xmlns:a16="http://schemas.microsoft.com/office/drawing/2014/main" id="{743B37C5-338E-663B-DF0E-1925736A02F6}"/>
              </a:ext>
            </a:extLst>
          </p:cNvPr>
          <p:cNvPicPr>
            <a:picLocks noChangeAspect="1"/>
          </p:cNvPicPr>
          <p:nvPr/>
        </p:nvPicPr>
        <p:blipFill>
          <a:blip r:embed="rId4"/>
          <a:stretch>
            <a:fillRect/>
          </a:stretch>
        </p:blipFill>
        <p:spPr>
          <a:xfrm>
            <a:off x="4951379" y="1013972"/>
            <a:ext cx="3773521" cy="2015526"/>
          </a:xfrm>
          <a:prstGeom prst="rect">
            <a:avLst/>
          </a:prstGeom>
        </p:spPr>
      </p:pic>
    </p:spTree>
    <p:extLst>
      <p:ext uri="{BB962C8B-B14F-4D97-AF65-F5344CB8AC3E}">
        <p14:creationId xmlns:p14="http://schemas.microsoft.com/office/powerpoint/2010/main" val="411179198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71">
          <a:extLst>
            <a:ext uri="{FF2B5EF4-FFF2-40B4-BE49-F238E27FC236}">
              <a16:creationId xmlns:a16="http://schemas.microsoft.com/office/drawing/2014/main" id="{0CA07B5F-A93B-C552-CA43-BE094CDBB160}"/>
            </a:ext>
          </a:extLst>
        </p:cNvPr>
        <p:cNvGrpSpPr/>
        <p:nvPr/>
      </p:nvGrpSpPr>
      <p:grpSpPr>
        <a:xfrm>
          <a:off x="0" y="0"/>
          <a:ext cx="0" cy="0"/>
          <a:chOff x="0" y="0"/>
          <a:chExt cx="0" cy="0"/>
        </a:xfrm>
      </p:grpSpPr>
      <p:sp>
        <p:nvSpPr>
          <p:cNvPr id="172" name="Google Shape;172;p33">
            <a:extLst>
              <a:ext uri="{FF2B5EF4-FFF2-40B4-BE49-F238E27FC236}">
                <a16:creationId xmlns:a16="http://schemas.microsoft.com/office/drawing/2014/main" id="{FC48D929-E277-D2BA-101D-460E61B5214F}"/>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ru-RU" dirty="0">
                <a:latin typeface="+mj-lt"/>
              </a:rPr>
              <a:t>Моделирование</a:t>
            </a:r>
            <a:endParaRPr dirty="0">
              <a:latin typeface="+mj-lt"/>
            </a:endParaRPr>
          </a:p>
        </p:txBody>
      </p:sp>
      <p:sp>
        <p:nvSpPr>
          <p:cNvPr id="173" name="Google Shape;173;p33">
            <a:extLst>
              <a:ext uri="{FF2B5EF4-FFF2-40B4-BE49-F238E27FC236}">
                <a16:creationId xmlns:a16="http://schemas.microsoft.com/office/drawing/2014/main" id="{F88487F2-F378-24A6-7D6D-6EAF8FBE15EC}"/>
              </a:ext>
            </a:extLst>
          </p:cNvPr>
          <p:cNvSpPr txBox="1">
            <a:spLocks noGrp="1"/>
          </p:cNvSpPr>
          <p:nvPr>
            <p:ph type="body" idx="1"/>
          </p:nvPr>
        </p:nvSpPr>
        <p:spPr>
          <a:xfrm>
            <a:off x="919831" y="2398525"/>
            <a:ext cx="5196300" cy="1950300"/>
          </a:xfrm>
          <a:prstGeom prst="rect">
            <a:avLst/>
          </a:prstGeom>
        </p:spPr>
        <p:txBody>
          <a:bodyPr spcFirstLastPara="1" wrap="square" lIns="91425" tIns="91425" rIns="91425" bIns="91425" anchor="b" anchorCtr="0">
            <a:noAutofit/>
          </a:bodyPr>
          <a:lstStyle/>
          <a:p>
            <a:pPr marL="0" lvl="0" indent="0">
              <a:buNone/>
            </a:pPr>
            <a:r>
              <a:rPr lang="ru-RU" dirty="0">
                <a:latin typeface="Montserrat "/>
              </a:rPr>
              <a:t>Представление трамвайной сети в виде графа. Каждая трамвайная остановка стала вершиной, а отрезок пути </a:t>
            </a:r>
            <a:br>
              <a:rPr lang="en-US" dirty="0">
                <a:latin typeface="Montserrat "/>
              </a:rPr>
            </a:br>
            <a:r>
              <a:rPr lang="ru-RU" dirty="0">
                <a:latin typeface="Montserrat "/>
              </a:rPr>
              <a:t>между двумя соседними остановками в рамках одного маршрута - ребром. C помощью программных средств (структуры данных на Python) сопоставили таблицы остановок </a:t>
            </a:r>
            <a:br>
              <a:rPr lang="en-US" dirty="0">
                <a:latin typeface="Montserrat "/>
              </a:rPr>
            </a:br>
            <a:r>
              <a:rPr lang="ru-RU" dirty="0">
                <a:latin typeface="Montserrat "/>
              </a:rPr>
              <a:t>с маршрутными листами.</a:t>
            </a:r>
            <a:endParaRPr dirty="0">
              <a:latin typeface="Montserrat "/>
            </a:endParaRPr>
          </a:p>
        </p:txBody>
      </p:sp>
      <p:pic>
        <p:nvPicPr>
          <p:cNvPr id="2" name="drawing">
            <a:extLst>
              <a:ext uri="{FF2B5EF4-FFF2-40B4-BE49-F238E27FC236}">
                <a16:creationId xmlns:a16="http://schemas.microsoft.com/office/drawing/2014/main" id="{37D6D2B3-2205-8D9D-9888-1BF2B3685334}"/>
              </a:ext>
            </a:extLst>
          </p:cNvPr>
          <p:cNvPicPr>
            <a:picLocks noChangeAspect="1"/>
          </p:cNvPicPr>
          <p:nvPr/>
        </p:nvPicPr>
        <p:blipFill>
          <a:blip r:embed="rId3"/>
          <a:stretch>
            <a:fillRect/>
          </a:stretch>
        </p:blipFill>
        <p:spPr bwMode="auto">
          <a:xfrm>
            <a:off x="6479103" y="704850"/>
            <a:ext cx="2245797" cy="3834505"/>
          </a:xfrm>
          <a:prstGeom prst="rect">
            <a:avLst/>
          </a:prstGeom>
          <a:noFill/>
        </p:spPr>
      </p:pic>
    </p:spTree>
    <p:extLst>
      <p:ext uri="{BB962C8B-B14F-4D97-AF65-F5344CB8AC3E}">
        <p14:creationId xmlns:p14="http://schemas.microsoft.com/office/powerpoint/2010/main" val="458098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descr="Изображение выглядит как текст, снимок экрана, Шрифт, программное обеспечение&#10;&#10;Содержимое, созданное искусственным интеллектом, может быть неверным.">
            <a:extLst>
              <a:ext uri="{FF2B5EF4-FFF2-40B4-BE49-F238E27FC236}">
                <a16:creationId xmlns:a16="http://schemas.microsoft.com/office/drawing/2014/main" id="{0EE702B3-32F2-FA8B-6690-6996FBB9AAD5}"/>
              </a:ext>
            </a:extLst>
          </p:cNvPr>
          <p:cNvPicPr>
            <a:picLocks noChangeAspect="1"/>
          </p:cNvPicPr>
          <p:nvPr/>
        </p:nvPicPr>
        <p:blipFill>
          <a:blip r:embed="rId2"/>
          <a:stretch>
            <a:fillRect/>
          </a:stretch>
        </p:blipFill>
        <p:spPr>
          <a:xfrm>
            <a:off x="814472" y="1042986"/>
            <a:ext cx="7515056" cy="3057528"/>
          </a:xfrm>
          <a:prstGeom prst="rect">
            <a:avLst/>
          </a:prstGeom>
        </p:spPr>
      </p:pic>
    </p:spTree>
    <p:extLst>
      <p:ext uri="{BB962C8B-B14F-4D97-AF65-F5344CB8AC3E}">
        <p14:creationId xmlns:p14="http://schemas.microsoft.com/office/powerpoint/2010/main" val="14878029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lumMod val="50000"/>
          </a:schemeClr>
        </a:solidFill>
        <a:effectLst/>
      </p:bgPr>
    </p:bg>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7F657ADD-7E97-A368-7938-9317BE7965F1}"/>
              </a:ext>
            </a:extLst>
          </p:cNvPr>
          <p:cNvSpPr/>
          <p:nvPr/>
        </p:nvSpPr>
        <p:spPr>
          <a:xfrm>
            <a:off x="0" y="0"/>
            <a:ext cx="9144000" cy="5143500"/>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219320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Tech Startup by Slidesgo">
  <a:themeElements>
    <a:clrScheme name="Simple Light">
      <a:dk1>
        <a:srgbClr val="FFFFFF"/>
      </a:dk1>
      <a:lt1>
        <a:srgbClr val="091060"/>
      </a:lt1>
      <a:dk2>
        <a:srgbClr val="7247B8"/>
      </a:dk2>
      <a:lt2>
        <a:srgbClr val="0DEEE7"/>
      </a:lt2>
      <a:accent1>
        <a:srgbClr val="01507C"/>
      </a:accent1>
      <a:accent2>
        <a:srgbClr val="15D2CB"/>
      </a:accent2>
      <a:accent3>
        <a:srgbClr val="FFFFFF"/>
      </a:accent3>
      <a:accent4>
        <a:srgbClr val="FFFFFF"/>
      </a:accent4>
      <a:accent5>
        <a:srgbClr val="FFFFFF"/>
      </a:accent5>
      <a:accent6>
        <a:srgbClr val="FFFFFF"/>
      </a:accent6>
      <a:hlink>
        <a:srgbClr val="FFFFFF"/>
      </a:hlink>
      <a:folHlink>
        <a:srgbClr val="0097A7"/>
      </a:folHlink>
    </a:clrScheme>
    <a:fontScheme name="Montserrat">
      <a:majorFont>
        <a:latin typeface="Montserrat Black"/>
        <a:ea typeface=""/>
        <a:cs typeface=""/>
      </a:majorFont>
      <a:minorFont>
        <a:latin typeface="Montserrat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135</TotalTime>
  <Words>1884</Words>
  <Application>Microsoft Office PowerPoint</Application>
  <PresentationFormat>Экран (16:9)</PresentationFormat>
  <Paragraphs>294</Paragraphs>
  <Slides>42</Slides>
  <Notes>39</Notes>
  <HiddenSlides>37</HiddenSlides>
  <MMClips>0</MMClips>
  <ScaleCrop>false</ScaleCrop>
  <HeadingPairs>
    <vt:vector size="6" baseType="variant">
      <vt:variant>
        <vt:lpstr>Использованные шрифты</vt:lpstr>
      </vt:variant>
      <vt:variant>
        <vt:i4>14</vt:i4>
      </vt:variant>
      <vt:variant>
        <vt:lpstr>Тема</vt:lpstr>
      </vt:variant>
      <vt:variant>
        <vt:i4>1</vt:i4>
      </vt:variant>
      <vt:variant>
        <vt:lpstr>Заголовки слайдов</vt:lpstr>
      </vt:variant>
      <vt:variant>
        <vt:i4>42</vt:i4>
      </vt:variant>
    </vt:vector>
  </HeadingPairs>
  <TitlesOfParts>
    <vt:vector size="57" baseType="lpstr">
      <vt:lpstr>Syne Medium</vt:lpstr>
      <vt:lpstr>Albert Sans Light</vt:lpstr>
      <vt:lpstr>Albert Sans</vt:lpstr>
      <vt:lpstr>Open Sans</vt:lpstr>
      <vt:lpstr>Inter</vt:lpstr>
      <vt:lpstr>Syne</vt:lpstr>
      <vt:lpstr>Syne SemiBold</vt:lpstr>
      <vt:lpstr>Montserrat</vt:lpstr>
      <vt:lpstr>Calibri</vt:lpstr>
      <vt:lpstr>Montserrat Medium</vt:lpstr>
      <vt:lpstr>Montserrat </vt:lpstr>
      <vt:lpstr>Nunito Light</vt:lpstr>
      <vt:lpstr>Raleway</vt:lpstr>
      <vt:lpstr>Arial</vt:lpstr>
      <vt:lpstr>Tech Startup by Slidesgo</vt:lpstr>
      <vt:lpstr>ТопДС Кейс</vt:lpstr>
      <vt:lpstr>Трамвайная сеть Санкт-Петербурга</vt:lpstr>
      <vt:lpstr>Цель проекта</vt:lpstr>
      <vt:lpstr>Задачи проекта</vt:lpstr>
      <vt:lpstr>Сырые данные</vt:lpstr>
      <vt:lpstr>Сырые данные</vt:lpstr>
      <vt:lpstr>Моделирование</vt:lpstr>
      <vt:lpstr>Презентация PowerPoint</vt:lpstr>
      <vt:lpstr>Презентация PowerPoint</vt:lpstr>
      <vt:lpstr>Contents of this template</vt:lpstr>
      <vt:lpstr>Table of contents </vt:lpstr>
      <vt:lpstr>Executive summary</vt:lpstr>
      <vt:lpstr>Business plan</vt:lpstr>
      <vt:lpstr>Let’s have a look</vt:lpstr>
      <vt:lpstr>Company description</vt:lpstr>
      <vt:lpstr>Market analysis</vt:lpstr>
      <vt:lpstr>Marketing &amp; sales strategy</vt:lpstr>
      <vt:lpstr>$4,498,300,000</vt:lpstr>
      <vt:lpstr>Budget for this quarter</vt:lpstr>
      <vt:lpstr>Business plan timeline</vt:lpstr>
      <vt:lpstr>My business strategy</vt:lpstr>
      <vt:lpstr>Market size infographic</vt:lpstr>
      <vt:lpstr>Thanks!</vt:lpstr>
      <vt:lpstr>Презентация PowerPoint</vt:lpstr>
      <vt:lpstr>Alternative resources</vt:lpstr>
      <vt:lpstr>Resources</vt:lpstr>
      <vt:lpstr>Instructions for use</vt:lpstr>
      <vt:lpstr>Instructions for use (premium users)</vt:lpstr>
      <vt:lpstr>Fonts</vt:lpstr>
      <vt:lpstr>Use our editable graphic resources...</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Educational icons</vt:lpstr>
      <vt:lpstr>Business icons</vt:lpstr>
      <vt:lpstr>Help &amp; support icons</vt:lpstr>
      <vt:lpstr>Creative process icons</vt:lpstr>
      <vt:lpstr>Nature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Максим Лобанов</dc:creator>
  <cp:lastModifiedBy>Максим Лобанов</cp:lastModifiedBy>
  <cp:revision>6</cp:revision>
  <dcterms:modified xsi:type="dcterms:W3CDTF">2026-01-15T14:10:27Z</dcterms:modified>
</cp:coreProperties>
</file>